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4" r:id="rId4"/>
    <p:sldId id="289" r:id="rId5"/>
    <p:sldId id="286" r:id="rId6"/>
    <p:sldId id="287" r:id="rId7"/>
    <p:sldId id="288" r:id="rId8"/>
    <p:sldId id="291" r:id="rId9"/>
    <p:sldId id="292" r:id="rId10"/>
    <p:sldId id="293" r:id="rId11"/>
    <p:sldId id="295" r:id="rId12"/>
    <p:sldId id="294" r:id="rId13"/>
    <p:sldId id="296" r:id="rId14"/>
    <p:sldId id="277" r:id="rId15"/>
    <p:sldId id="278" r:id="rId16"/>
  </p:sldIdLst>
  <p:sldSz cx="12192000" cy="6858000"/>
  <p:notesSz cx="6858000" cy="9144000"/>
  <p:embeddedFontLst>
    <p:embeddedFont>
      <p:font typeface="Calibri Light" panose="020F0302020204030204" pitchFamily="34" charset="0"/>
      <p:regular r:id="rId18"/>
      <p: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Titillium Web" panose="020B0604020202020204" charset="-70"/>
      <p:regular r:id="rId24"/>
      <p:bold r:id="rId25"/>
      <p:italic r:id="rId26"/>
      <p:boldItalic r:id="rId27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B670"/>
    <a:srgbClr val="3864B3"/>
    <a:srgbClr val="2F5495"/>
    <a:srgbClr val="2D5291"/>
    <a:srgbClr val="15458C"/>
    <a:srgbClr val="EE9072"/>
    <a:srgbClr val="EA7550"/>
    <a:srgbClr val="D6481A"/>
    <a:srgbClr val="288C5D"/>
    <a:srgbClr val="70B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025" autoAdjust="0"/>
    <p:restoredTop sz="99822" autoAdjust="0"/>
  </p:normalViewPr>
  <p:slideViewPr>
    <p:cSldViewPr snapToGrid="0">
      <p:cViewPr>
        <p:scale>
          <a:sx n="110" d="100"/>
          <a:sy n="110" d="100"/>
        </p:scale>
        <p:origin x="-1458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54EC4-8DD3-4667-BC76-28EFEB9542E6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D2869EEA-33B7-4CD7-9A20-A1E32460D592}">
      <dgm:prSet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l" rtl="0"/>
          <a:r>
            <a:rPr lang="lt-LT" sz="2300" b="1" dirty="0" smtClean="0">
              <a:solidFill>
                <a:schemeClr val="bg1"/>
              </a:solidFill>
            </a:rPr>
            <a:t>Kokybiškos, pripažintos ir darbo rinkos poreikius atitinkančios studijos</a:t>
          </a:r>
          <a:endParaRPr lang="lt-LT" sz="2300" dirty="0">
            <a:solidFill>
              <a:schemeClr val="bg1"/>
            </a:solidFill>
          </a:endParaRPr>
        </a:p>
      </dgm:t>
    </dgm:pt>
    <dgm:pt modelId="{5E70EB54-5A7F-4F1B-AD9C-AC98771ADF7C}" type="parTrans" cxnId="{D396DF8D-0E65-4002-BE05-854EDEAA045B}">
      <dgm:prSet/>
      <dgm:spPr/>
      <dgm:t>
        <a:bodyPr/>
        <a:lstStyle/>
        <a:p>
          <a:endParaRPr lang="lt-LT"/>
        </a:p>
      </dgm:t>
    </dgm:pt>
    <dgm:pt modelId="{2BFCC306-035E-41E9-A3E2-10750155D088}" type="sibTrans" cxnId="{D396DF8D-0E65-4002-BE05-854EDEAA045B}">
      <dgm:prSet/>
      <dgm:spPr/>
      <dgm:t>
        <a:bodyPr/>
        <a:lstStyle/>
        <a:p>
          <a:endParaRPr lang="lt-LT"/>
        </a:p>
      </dgm:t>
    </dgm:pt>
    <dgm:pt modelId="{05DDBA65-CF2F-41B5-835C-BAF272E873C1}" type="pres">
      <dgm:prSet presAssocID="{18D54EC4-8DD3-4667-BC76-28EFEB9542E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E7C91ED2-9C9D-42EF-820A-37F3BB96A83D}" type="pres">
      <dgm:prSet presAssocID="{D2869EEA-33B7-4CD7-9A20-A1E32460D592}" presName="circle1" presStyleLbl="node1" presStyleIdx="0" presStyleCnt="1"/>
      <dgm:spPr>
        <a:solidFill>
          <a:schemeClr val="bg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6B379140-4DCA-4B64-9426-8D19D629C1D2}" type="pres">
      <dgm:prSet presAssocID="{D2869EEA-33B7-4CD7-9A20-A1E32460D592}" presName="space" presStyleCnt="0"/>
      <dgm:spPr/>
    </dgm:pt>
    <dgm:pt modelId="{D3347799-B9C4-4948-9087-F358DC10991E}" type="pres">
      <dgm:prSet presAssocID="{D2869EEA-33B7-4CD7-9A20-A1E32460D592}" presName="rect1" presStyleLbl="alignAcc1" presStyleIdx="0" presStyleCnt="1"/>
      <dgm:spPr/>
      <dgm:t>
        <a:bodyPr/>
        <a:lstStyle/>
        <a:p>
          <a:endParaRPr lang="lt-LT"/>
        </a:p>
      </dgm:t>
    </dgm:pt>
    <dgm:pt modelId="{4DAE4DED-4F5B-4525-955C-7AD22B4FF726}" type="pres">
      <dgm:prSet presAssocID="{D2869EEA-33B7-4CD7-9A20-A1E32460D592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5F43A7EE-38C1-452E-A24C-CD4668E2B22F}" type="presOf" srcId="{D2869EEA-33B7-4CD7-9A20-A1E32460D592}" destId="{4DAE4DED-4F5B-4525-955C-7AD22B4FF726}" srcOrd="1" destOrd="0" presId="urn:microsoft.com/office/officeart/2005/8/layout/target3"/>
    <dgm:cxn modelId="{BEF9307C-68C8-4F99-99AA-175588B9E1B0}" type="presOf" srcId="{D2869EEA-33B7-4CD7-9A20-A1E32460D592}" destId="{D3347799-B9C4-4948-9087-F358DC10991E}" srcOrd="0" destOrd="0" presId="urn:microsoft.com/office/officeart/2005/8/layout/target3"/>
    <dgm:cxn modelId="{D396DF8D-0E65-4002-BE05-854EDEAA045B}" srcId="{18D54EC4-8DD3-4667-BC76-28EFEB9542E6}" destId="{D2869EEA-33B7-4CD7-9A20-A1E32460D592}" srcOrd="0" destOrd="0" parTransId="{5E70EB54-5A7F-4F1B-AD9C-AC98771ADF7C}" sibTransId="{2BFCC306-035E-41E9-A3E2-10750155D088}"/>
    <dgm:cxn modelId="{A74E2209-BEA5-4B73-8D9F-C39C65B00DF8}" type="presOf" srcId="{18D54EC4-8DD3-4667-BC76-28EFEB9542E6}" destId="{05DDBA65-CF2F-41B5-835C-BAF272E873C1}" srcOrd="0" destOrd="0" presId="urn:microsoft.com/office/officeart/2005/8/layout/target3"/>
    <dgm:cxn modelId="{B1DF0259-C45B-4769-8C1C-D75338F35795}" type="presParOf" srcId="{05DDBA65-CF2F-41B5-835C-BAF272E873C1}" destId="{E7C91ED2-9C9D-42EF-820A-37F3BB96A83D}" srcOrd="0" destOrd="0" presId="urn:microsoft.com/office/officeart/2005/8/layout/target3"/>
    <dgm:cxn modelId="{95FC0697-593E-4220-A0AC-A2B957BE7D57}" type="presParOf" srcId="{05DDBA65-CF2F-41B5-835C-BAF272E873C1}" destId="{6B379140-4DCA-4B64-9426-8D19D629C1D2}" srcOrd="1" destOrd="0" presId="urn:microsoft.com/office/officeart/2005/8/layout/target3"/>
    <dgm:cxn modelId="{8DB939B3-DF76-4C87-9F67-3CC113F73FEF}" type="presParOf" srcId="{05DDBA65-CF2F-41B5-835C-BAF272E873C1}" destId="{D3347799-B9C4-4948-9087-F358DC10991E}" srcOrd="2" destOrd="0" presId="urn:microsoft.com/office/officeart/2005/8/layout/target3"/>
    <dgm:cxn modelId="{4C02A5DB-D44A-468E-BCDA-70680B3A88BA}" type="presParOf" srcId="{05DDBA65-CF2F-41B5-835C-BAF272E873C1}" destId="{4DAE4DED-4F5B-4525-955C-7AD22B4FF726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81FCAF-FBDE-4709-A5B3-577203CF648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39A17C24-3220-450E-AF6D-8D738A462EC9}">
      <dgm:prSet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</dgm:spPr>
      <dgm:t>
        <a:bodyPr/>
        <a:lstStyle/>
        <a:p>
          <a:pPr algn="l" rtl="0"/>
          <a:r>
            <a:rPr lang="lt-LT" sz="2300" b="1" dirty="0" smtClean="0">
              <a:solidFill>
                <a:schemeClr val="bg1"/>
              </a:solidFill>
            </a:rPr>
            <a:t>Kolegija yra socialiai atsakinga ir prisideda prie darnaus vystymosi tikslų įgyvendinimo</a:t>
          </a:r>
          <a:endParaRPr lang="lt-LT" sz="2300" dirty="0">
            <a:solidFill>
              <a:schemeClr val="bg1"/>
            </a:solidFill>
          </a:endParaRPr>
        </a:p>
      </dgm:t>
    </dgm:pt>
    <dgm:pt modelId="{52FC5580-3134-4A89-94C3-08CE61121004}" type="parTrans" cxnId="{B9FCF9E0-FF7C-4999-97ED-CBEF91CE720C}">
      <dgm:prSet/>
      <dgm:spPr/>
      <dgm:t>
        <a:bodyPr/>
        <a:lstStyle/>
        <a:p>
          <a:endParaRPr lang="lt-LT"/>
        </a:p>
      </dgm:t>
    </dgm:pt>
    <dgm:pt modelId="{E0474954-1814-463E-8F15-7DE072DE389E}" type="sibTrans" cxnId="{B9FCF9E0-FF7C-4999-97ED-CBEF91CE720C}">
      <dgm:prSet/>
      <dgm:spPr/>
      <dgm:t>
        <a:bodyPr/>
        <a:lstStyle/>
        <a:p>
          <a:endParaRPr lang="lt-LT"/>
        </a:p>
      </dgm:t>
    </dgm:pt>
    <dgm:pt modelId="{5D835626-9C1A-4F11-891E-0F4529FB3591}" type="pres">
      <dgm:prSet presAssocID="{2E81FCAF-FBDE-4709-A5B3-577203CF648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84238145-7C21-4FBE-87BF-AFD7EF6627B4}" type="pres">
      <dgm:prSet presAssocID="{39A17C24-3220-450E-AF6D-8D738A462EC9}" presName="circle1" presStyleLbl="node1" presStyleIdx="0" presStyleCnt="1"/>
      <dgm:spPr>
        <a:solidFill>
          <a:schemeClr val="bg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46F39F23-5764-4D40-8907-D16FF8F369F4}" type="pres">
      <dgm:prSet presAssocID="{39A17C24-3220-450E-AF6D-8D738A462EC9}" presName="space" presStyleCnt="0"/>
      <dgm:spPr/>
    </dgm:pt>
    <dgm:pt modelId="{041A4193-F118-48B4-A6F5-41F12B2FE438}" type="pres">
      <dgm:prSet presAssocID="{39A17C24-3220-450E-AF6D-8D738A462EC9}" presName="rect1" presStyleLbl="alignAcc1" presStyleIdx="0" presStyleCnt="1" custLinFactNeighborX="352"/>
      <dgm:spPr/>
      <dgm:t>
        <a:bodyPr/>
        <a:lstStyle/>
        <a:p>
          <a:endParaRPr lang="lt-LT"/>
        </a:p>
      </dgm:t>
    </dgm:pt>
    <dgm:pt modelId="{DD1D14A6-1785-4021-8945-5711401D4E03}" type="pres">
      <dgm:prSet presAssocID="{39A17C24-3220-450E-AF6D-8D738A462EC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F61A9B15-ED8C-486A-BF32-B135B2653A2F}" type="presOf" srcId="{39A17C24-3220-450E-AF6D-8D738A462EC9}" destId="{041A4193-F118-48B4-A6F5-41F12B2FE438}" srcOrd="0" destOrd="0" presId="urn:microsoft.com/office/officeart/2005/8/layout/target3"/>
    <dgm:cxn modelId="{7D913CC8-8026-4224-810A-44742E215294}" type="presOf" srcId="{39A17C24-3220-450E-AF6D-8D738A462EC9}" destId="{DD1D14A6-1785-4021-8945-5711401D4E03}" srcOrd="1" destOrd="0" presId="urn:microsoft.com/office/officeart/2005/8/layout/target3"/>
    <dgm:cxn modelId="{B9FCF9E0-FF7C-4999-97ED-CBEF91CE720C}" srcId="{2E81FCAF-FBDE-4709-A5B3-577203CF6485}" destId="{39A17C24-3220-450E-AF6D-8D738A462EC9}" srcOrd="0" destOrd="0" parTransId="{52FC5580-3134-4A89-94C3-08CE61121004}" sibTransId="{E0474954-1814-463E-8F15-7DE072DE389E}"/>
    <dgm:cxn modelId="{0F6CE2FA-7727-4A1A-9C38-A4DF2A6D7B2F}" type="presOf" srcId="{2E81FCAF-FBDE-4709-A5B3-577203CF6485}" destId="{5D835626-9C1A-4F11-891E-0F4529FB3591}" srcOrd="0" destOrd="0" presId="urn:microsoft.com/office/officeart/2005/8/layout/target3"/>
    <dgm:cxn modelId="{CF188A79-102A-4BED-801C-CD5B0072E5D5}" type="presParOf" srcId="{5D835626-9C1A-4F11-891E-0F4529FB3591}" destId="{84238145-7C21-4FBE-87BF-AFD7EF6627B4}" srcOrd="0" destOrd="0" presId="urn:microsoft.com/office/officeart/2005/8/layout/target3"/>
    <dgm:cxn modelId="{E2A46142-CF09-45D6-9401-5306271FE506}" type="presParOf" srcId="{5D835626-9C1A-4F11-891E-0F4529FB3591}" destId="{46F39F23-5764-4D40-8907-D16FF8F369F4}" srcOrd="1" destOrd="0" presId="urn:microsoft.com/office/officeart/2005/8/layout/target3"/>
    <dgm:cxn modelId="{91D0A5AB-9925-4A68-A1BE-A51A92E65827}" type="presParOf" srcId="{5D835626-9C1A-4F11-891E-0F4529FB3591}" destId="{041A4193-F118-48B4-A6F5-41F12B2FE438}" srcOrd="2" destOrd="0" presId="urn:microsoft.com/office/officeart/2005/8/layout/target3"/>
    <dgm:cxn modelId="{0ABB6D91-C484-41D8-A4BA-087E6A548BF0}" type="presParOf" srcId="{5D835626-9C1A-4F11-891E-0F4529FB3591}" destId="{DD1D14A6-1785-4021-8945-5711401D4E0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88FE99-73FD-4DF2-84F8-FC52C6FD2231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ADAC2742-825E-4630-8698-0DC3F9BEC6A5}">
      <dgm:prSet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</dgm:spPr>
      <dgm:t>
        <a:bodyPr/>
        <a:lstStyle/>
        <a:p>
          <a:pPr algn="l" rtl="0"/>
          <a:r>
            <a:rPr lang="lt-LT" sz="2300" b="1" dirty="0" smtClean="0">
              <a:solidFill>
                <a:schemeClr val="bg1"/>
              </a:solidFill>
            </a:rPr>
            <a:t>Studijos grįstos moksliniais tyrimais ir orientuotos į stiprų praktinį mokymą </a:t>
          </a:r>
          <a:endParaRPr lang="lt-LT" sz="2300" dirty="0">
            <a:solidFill>
              <a:schemeClr val="bg1"/>
            </a:solidFill>
          </a:endParaRPr>
        </a:p>
      </dgm:t>
    </dgm:pt>
    <dgm:pt modelId="{66353055-3A1F-45D5-9B2A-D0675A341BC7}" type="parTrans" cxnId="{2FE4340C-C28D-4117-B3EE-71FE3360CCE3}">
      <dgm:prSet/>
      <dgm:spPr/>
      <dgm:t>
        <a:bodyPr/>
        <a:lstStyle/>
        <a:p>
          <a:endParaRPr lang="lt-LT"/>
        </a:p>
      </dgm:t>
    </dgm:pt>
    <dgm:pt modelId="{195B47D0-E9D3-4C43-A6AA-16EC30BE9C12}" type="sibTrans" cxnId="{2FE4340C-C28D-4117-B3EE-71FE3360CCE3}">
      <dgm:prSet/>
      <dgm:spPr/>
      <dgm:t>
        <a:bodyPr/>
        <a:lstStyle/>
        <a:p>
          <a:endParaRPr lang="lt-LT"/>
        </a:p>
      </dgm:t>
    </dgm:pt>
    <dgm:pt modelId="{0A5CA579-24C5-4A53-8717-92F395A2B859}" type="pres">
      <dgm:prSet presAssocID="{ED88FE99-73FD-4DF2-84F8-FC52C6FD223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018392BF-AACE-45D0-92A2-A92104742E4A}" type="pres">
      <dgm:prSet presAssocID="{ADAC2742-825E-4630-8698-0DC3F9BEC6A5}" presName="circle1" presStyleLbl="node1" presStyleIdx="0" presStyleCnt="1"/>
      <dgm:spPr>
        <a:solidFill>
          <a:schemeClr val="bg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E0F5DDC7-BB31-427B-85B5-D16BB1F89A7C}" type="pres">
      <dgm:prSet presAssocID="{ADAC2742-825E-4630-8698-0DC3F9BEC6A5}" presName="space" presStyleCnt="0"/>
      <dgm:spPr/>
    </dgm:pt>
    <dgm:pt modelId="{4EBC574E-D09C-4D12-8D27-089562616A19}" type="pres">
      <dgm:prSet presAssocID="{ADAC2742-825E-4630-8698-0DC3F9BEC6A5}" presName="rect1" presStyleLbl="alignAcc1" presStyleIdx="0" presStyleCnt="1"/>
      <dgm:spPr/>
      <dgm:t>
        <a:bodyPr/>
        <a:lstStyle/>
        <a:p>
          <a:endParaRPr lang="lt-LT"/>
        </a:p>
      </dgm:t>
    </dgm:pt>
    <dgm:pt modelId="{6F57A834-D38A-400F-9702-5F154D179837}" type="pres">
      <dgm:prSet presAssocID="{ADAC2742-825E-4630-8698-0DC3F9BEC6A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FB3E369E-AD9E-4C66-8A33-34D6ABD25440}" type="presOf" srcId="{ED88FE99-73FD-4DF2-84F8-FC52C6FD2231}" destId="{0A5CA579-24C5-4A53-8717-92F395A2B859}" srcOrd="0" destOrd="0" presId="urn:microsoft.com/office/officeart/2005/8/layout/target3"/>
    <dgm:cxn modelId="{2FE4340C-C28D-4117-B3EE-71FE3360CCE3}" srcId="{ED88FE99-73FD-4DF2-84F8-FC52C6FD2231}" destId="{ADAC2742-825E-4630-8698-0DC3F9BEC6A5}" srcOrd="0" destOrd="0" parTransId="{66353055-3A1F-45D5-9B2A-D0675A341BC7}" sibTransId="{195B47D0-E9D3-4C43-A6AA-16EC30BE9C12}"/>
    <dgm:cxn modelId="{355511AF-A6C1-46D7-B66E-1D89519BD122}" type="presOf" srcId="{ADAC2742-825E-4630-8698-0DC3F9BEC6A5}" destId="{4EBC574E-D09C-4D12-8D27-089562616A19}" srcOrd="0" destOrd="0" presId="urn:microsoft.com/office/officeart/2005/8/layout/target3"/>
    <dgm:cxn modelId="{1A9FFA1B-AC5D-4A97-996F-8ED40507458B}" type="presOf" srcId="{ADAC2742-825E-4630-8698-0DC3F9BEC6A5}" destId="{6F57A834-D38A-400F-9702-5F154D179837}" srcOrd="1" destOrd="0" presId="urn:microsoft.com/office/officeart/2005/8/layout/target3"/>
    <dgm:cxn modelId="{3C9045E2-4D6A-4563-AA52-61E62DEC1A94}" type="presParOf" srcId="{0A5CA579-24C5-4A53-8717-92F395A2B859}" destId="{018392BF-AACE-45D0-92A2-A92104742E4A}" srcOrd="0" destOrd="0" presId="urn:microsoft.com/office/officeart/2005/8/layout/target3"/>
    <dgm:cxn modelId="{9BF01FDB-658F-491D-A69E-BC154477D71A}" type="presParOf" srcId="{0A5CA579-24C5-4A53-8717-92F395A2B859}" destId="{E0F5DDC7-BB31-427B-85B5-D16BB1F89A7C}" srcOrd="1" destOrd="0" presId="urn:microsoft.com/office/officeart/2005/8/layout/target3"/>
    <dgm:cxn modelId="{8AA331BE-B1E3-4B3F-A23E-05559DA55087}" type="presParOf" srcId="{0A5CA579-24C5-4A53-8717-92F395A2B859}" destId="{4EBC574E-D09C-4D12-8D27-089562616A19}" srcOrd="2" destOrd="0" presId="urn:microsoft.com/office/officeart/2005/8/layout/target3"/>
    <dgm:cxn modelId="{16E684FF-4B3C-48E0-AB42-640250B0D322}" type="presParOf" srcId="{0A5CA579-24C5-4A53-8717-92F395A2B859}" destId="{6F57A834-D38A-400F-9702-5F154D17983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5E6E63-87A3-4FCD-9538-33FAC48E0351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47109D21-1898-4BC1-861A-DCD1B0F4FCC7}">
      <dgm:prSet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</dgm:spPr>
      <dgm:t>
        <a:bodyPr/>
        <a:lstStyle/>
        <a:p>
          <a:pPr algn="l" rtl="0"/>
          <a:r>
            <a:rPr lang="lt-LT" sz="2300" b="1" dirty="0" smtClean="0">
              <a:solidFill>
                <a:schemeClr val="bg1"/>
              </a:solidFill>
            </a:rPr>
            <a:t>Kryptingai vykdoma MTEP veikla atliepianti regiono poreikius  </a:t>
          </a:r>
          <a:endParaRPr lang="lt-LT" sz="2300" dirty="0">
            <a:solidFill>
              <a:schemeClr val="bg1"/>
            </a:solidFill>
          </a:endParaRPr>
        </a:p>
      </dgm:t>
    </dgm:pt>
    <dgm:pt modelId="{B5909625-DFA4-4357-BBC3-A57A0CDA4263}" type="parTrans" cxnId="{FC46E9FF-1FDC-41F7-B0A8-065C10FA0458}">
      <dgm:prSet/>
      <dgm:spPr/>
      <dgm:t>
        <a:bodyPr/>
        <a:lstStyle/>
        <a:p>
          <a:endParaRPr lang="lt-LT"/>
        </a:p>
      </dgm:t>
    </dgm:pt>
    <dgm:pt modelId="{84B174B4-043D-42D7-BFBC-D91B8F49D432}" type="sibTrans" cxnId="{FC46E9FF-1FDC-41F7-B0A8-065C10FA0458}">
      <dgm:prSet/>
      <dgm:spPr/>
      <dgm:t>
        <a:bodyPr/>
        <a:lstStyle/>
        <a:p>
          <a:endParaRPr lang="lt-LT"/>
        </a:p>
      </dgm:t>
    </dgm:pt>
    <dgm:pt modelId="{B8CA1A4B-F4FD-4D26-BC06-E87BFC41E237}" type="pres">
      <dgm:prSet presAssocID="{6D5E6E63-87A3-4FCD-9538-33FAC48E035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E023193C-9958-460B-9714-F57FEF501810}" type="pres">
      <dgm:prSet presAssocID="{47109D21-1898-4BC1-861A-DCD1B0F4FCC7}" presName="circle1" presStyleLbl="node1" presStyleIdx="0" presStyleCnt="1"/>
      <dgm:spPr>
        <a:solidFill>
          <a:schemeClr val="bg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650FE687-F7E1-4162-8192-654ADDDECCBB}" type="pres">
      <dgm:prSet presAssocID="{47109D21-1898-4BC1-861A-DCD1B0F4FCC7}" presName="space" presStyleCnt="0"/>
      <dgm:spPr/>
    </dgm:pt>
    <dgm:pt modelId="{7129C865-039D-4A32-8726-7BEF88FA32E4}" type="pres">
      <dgm:prSet presAssocID="{47109D21-1898-4BC1-861A-DCD1B0F4FCC7}" presName="rect1" presStyleLbl="alignAcc1" presStyleIdx="0" presStyleCnt="1" custScaleX="100000"/>
      <dgm:spPr/>
      <dgm:t>
        <a:bodyPr/>
        <a:lstStyle/>
        <a:p>
          <a:endParaRPr lang="lt-LT"/>
        </a:p>
      </dgm:t>
    </dgm:pt>
    <dgm:pt modelId="{B10A9A32-C9CA-43E5-8A46-F00CCE3D7D50}" type="pres">
      <dgm:prSet presAssocID="{47109D21-1898-4BC1-861A-DCD1B0F4FCC7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610826DA-E8BC-49B2-95B2-826C93532ACF}" type="presOf" srcId="{47109D21-1898-4BC1-861A-DCD1B0F4FCC7}" destId="{7129C865-039D-4A32-8726-7BEF88FA32E4}" srcOrd="0" destOrd="0" presId="urn:microsoft.com/office/officeart/2005/8/layout/target3"/>
    <dgm:cxn modelId="{FC46E9FF-1FDC-41F7-B0A8-065C10FA0458}" srcId="{6D5E6E63-87A3-4FCD-9538-33FAC48E0351}" destId="{47109D21-1898-4BC1-861A-DCD1B0F4FCC7}" srcOrd="0" destOrd="0" parTransId="{B5909625-DFA4-4357-BBC3-A57A0CDA4263}" sibTransId="{84B174B4-043D-42D7-BFBC-D91B8F49D432}"/>
    <dgm:cxn modelId="{FAEBCA73-A42A-4855-B7E3-9EE8674D91C6}" type="presOf" srcId="{47109D21-1898-4BC1-861A-DCD1B0F4FCC7}" destId="{B10A9A32-C9CA-43E5-8A46-F00CCE3D7D50}" srcOrd="1" destOrd="0" presId="urn:microsoft.com/office/officeart/2005/8/layout/target3"/>
    <dgm:cxn modelId="{E84D6EA7-6C27-4B5A-97B0-62BE542128B9}" type="presOf" srcId="{6D5E6E63-87A3-4FCD-9538-33FAC48E0351}" destId="{B8CA1A4B-F4FD-4D26-BC06-E87BFC41E237}" srcOrd="0" destOrd="0" presId="urn:microsoft.com/office/officeart/2005/8/layout/target3"/>
    <dgm:cxn modelId="{59B7BE54-7F25-4575-9A0C-1F347C82B8DA}" type="presParOf" srcId="{B8CA1A4B-F4FD-4D26-BC06-E87BFC41E237}" destId="{E023193C-9958-460B-9714-F57FEF501810}" srcOrd="0" destOrd="0" presId="urn:microsoft.com/office/officeart/2005/8/layout/target3"/>
    <dgm:cxn modelId="{9A89CB60-5EC5-43E4-8346-570C7EE10E40}" type="presParOf" srcId="{B8CA1A4B-F4FD-4D26-BC06-E87BFC41E237}" destId="{650FE687-F7E1-4162-8192-654ADDDECCBB}" srcOrd="1" destOrd="0" presId="urn:microsoft.com/office/officeart/2005/8/layout/target3"/>
    <dgm:cxn modelId="{21E0944A-5E74-47EA-94C1-FB523221A8C3}" type="presParOf" srcId="{B8CA1A4B-F4FD-4D26-BC06-E87BFC41E237}" destId="{7129C865-039D-4A32-8726-7BEF88FA32E4}" srcOrd="2" destOrd="0" presId="urn:microsoft.com/office/officeart/2005/8/layout/target3"/>
    <dgm:cxn modelId="{1720BEE5-B710-4D19-A1C8-B50AE88F818B}" type="presParOf" srcId="{B8CA1A4B-F4FD-4D26-BC06-E87BFC41E237}" destId="{B10A9A32-C9CA-43E5-8A46-F00CCE3D7D50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30901C-BEF3-4C28-9001-2040F69E1B8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F28061D0-80F1-45B1-B8F6-8AEED73FBCA9}">
      <dgm:prSet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</dgm:spPr>
      <dgm:t>
        <a:bodyPr/>
        <a:lstStyle/>
        <a:p>
          <a:pPr algn="l" rtl="0"/>
          <a:r>
            <a:rPr lang="lt-LT" sz="2300" b="1" dirty="0" smtClean="0">
              <a:solidFill>
                <a:schemeClr val="bg1"/>
              </a:solidFill>
            </a:rPr>
            <a:t>Sėkmingai įgyvendinami projektai ir kryptingai plėtojamas </a:t>
          </a:r>
          <a:r>
            <a:rPr lang="lt-LT" sz="2300" b="1" dirty="0" err="1" smtClean="0">
              <a:solidFill>
                <a:schemeClr val="bg1"/>
              </a:solidFill>
            </a:rPr>
            <a:t>tarptautiškumas</a:t>
          </a:r>
          <a:endParaRPr lang="lt-LT" sz="2300" dirty="0">
            <a:solidFill>
              <a:schemeClr val="bg1"/>
            </a:solidFill>
          </a:endParaRPr>
        </a:p>
      </dgm:t>
    </dgm:pt>
    <dgm:pt modelId="{321CDFE2-23B1-41E6-9EA3-59D133EDA62B}" type="parTrans" cxnId="{E905508C-6CDF-4959-8BB4-D5119BFE6310}">
      <dgm:prSet/>
      <dgm:spPr/>
      <dgm:t>
        <a:bodyPr/>
        <a:lstStyle/>
        <a:p>
          <a:endParaRPr lang="lt-LT"/>
        </a:p>
      </dgm:t>
    </dgm:pt>
    <dgm:pt modelId="{71BA3156-11CA-484B-9405-996A2855C5F2}" type="sibTrans" cxnId="{E905508C-6CDF-4959-8BB4-D5119BFE6310}">
      <dgm:prSet/>
      <dgm:spPr/>
      <dgm:t>
        <a:bodyPr/>
        <a:lstStyle/>
        <a:p>
          <a:endParaRPr lang="lt-LT"/>
        </a:p>
      </dgm:t>
    </dgm:pt>
    <dgm:pt modelId="{80E02FBC-3CAA-4ECF-BA28-A8B5C8FA27F3}" type="pres">
      <dgm:prSet presAssocID="{2630901C-BEF3-4C28-9001-2040F69E1B8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D4347E1C-61A1-4720-81FB-169F7272577F}" type="pres">
      <dgm:prSet presAssocID="{F28061D0-80F1-45B1-B8F6-8AEED73FBCA9}" presName="circle1" presStyleLbl="node1" presStyleIdx="0" presStyleCnt="1"/>
      <dgm:spPr>
        <a:solidFill>
          <a:schemeClr val="bg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A31051D2-5292-4E01-AA97-5573269A212E}" type="pres">
      <dgm:prSet presAssocID="{F28061D0-80F1-45B1-B8F6-8AEED73FBCA9}" presName="space" presStyleCnt="0"/>
      <dgm:spPr/>
    </dgm:pt>
    <dgm:pt modelId="{4494E341-75CA-4542-A47A-F74D8D728529}" type="pres">
      <dgm:prSet presAssocID="{F28061D0-80F1-45B1-B8F6-8AEED73FBCA9}" presName="rect1" presStyleLbl="alignAcc1" presStyleIdx="0" presStyleCnt="1"/>
      <dgm:spPr/>
      <dgm:t>
        <a:bodyPr/>
        <a:lstStyle/>
        <a:p>
          <a:endParaRPr lang="lt-LT"/>
        </a:p>
      </dgm:t>
    </dgm:pt>
    <dgm:pt modelId="{FFAAE5BE-EDB9-45AE-890B-B5B75A4383C9}" type="pres">
      <dgm:prSet presAssocID="{F28061D0-80F1-45B1-B8F6-8AEED73FBCA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94DE67B4-022C-4EDF-AEF7-EF6BCF7768AB}" type="presOf" srcId="{2630901C-BEF3-4C28-9001-2040F69E1B8B}" destId="{80E02FBC-3CAA-4ECF-BA28-A8B5C8FA27F3}" srcOrd="0" destOrd="0" presId="urn:microsoft.com/office/officeart/2005/8/layout/target3"/>
    <dgm:cxn modelId="{2E28324A-4153-4836-A0FD-9529E81F47F9}" type="presOf" srcId="{F28061D0-80F1-45B1-B8F6-8AEED73FBCA9}" destId="{4494E341-75CA-4542-A47A-F74D8D728529}" srcOrd="0" destOrd="0" presId="urn:microsoft.com/office/officeart/2005/8/layout/target3"/>
    <dgm:cxn modelId="{E905508C-6CDF-4959-8BB4-D5119BFE6310}" srcId="{2630901C-BEF3-4C28-9001-2040F69E1B8B}" destId="{F28061D0-80F1-45B1-B8F6-8AEED73FBCA9}" srcOrd="0" destOrd="0" parTransId="{321CDFE2-23B1-41E6-9EA3-59D133EDA62B}" sibTransId="{71BA3156-11CA-484B-9405-996A2855C5F2}"/>
    <dgm:cxn modelId="{3A3A6642-C1D8-4F78-8A7B-2422D756028B}" type="presOf" srcId="{F28061D0-80F1-45B1-B8F6-8AEED73FBCA9}" destId="{FFAAE5BE-EDB9-45AE-890B-B5B75A4383C9}" srcOrd="1" destOrd="0" presId="urn:microsoft.com/office/officeart/2005/8/layout/target3"/>
    <dgm:cxn modelId="{CE08459C-DC53-4991-82D7-362605EA00EC}" type="presParOf" srcId="{80E02FBC-3CAA-4ECF-BA28-A8B5C8FA27F3}" destId="{D4347E1C-61A1-4720-81FB-169F7272577F}" srcOrd="0" destOrd="0" presId="urn:microsoft.com/office/officeart/2005/8/layout/target3"/>
    <dgm:cxn modelId="{39B7ED5D-95C7-4A0E-BA46-4E89C8C282E2}" type="presParOf" srcId="{80E02FBC-3CAA-4ECF-BA28-A8B5C8FA27F3}" destId="{A31051D2-5292-4E01-AA97-5573269A212E}" srcOrd="1" destOrd="0" presId="urn:microsoft.com/office/officeart/2005/8/layout/target3"/>
    <dgm:cxn modelId="{6351DD8F-FB00-4A4D-AA67-4EC4B5E518E1}" type="presParOf" srcId="{80E02FBC-3CAA-4ECF-BA28-A8B5C8FA27F3}" destId="{4494E341-75CA-4542-A47A-F74D8D728529}" srcOrd="2" destOrd="0" presId="urn:microsoft.com/office/officeart/2005/8/layout/target3"/>
    <dgm:cxn modelId="{70F402D4-D635-4FC7-B43D-34D759CE0264}" type="presParOf" srcId="{80E02FBC-3CAA-4ECF-BA28-A8B5C8FA27F3}" destId="{FFAAE5BE-EDB9-45AE-890B-B5B75A4383C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C8A53E-10E2-4398-9C9B-C5D5F57DB06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0FE5D33F-0822-4FA4-9E01-75BCADF843FC}">
      <dgm:prSet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</dgm:spPr>
      <dgm:t>
        <a:bodyPr/>
        <a:lstStyle/>
        <a:p>
          <a:pPr algn="l" rtl="0"/>
          <a:r>
            <a:rPr lang="lt-LT" sz="2300" b="1" dirty="0" smtClean="0">
              <a:solidFill>
                <a:schemeClr val="bg1"/>
              </a:solidFill>
            </a:rPr>
            <a:t>Aktyviai plėtojamos strateginės partnerystės regione, šalyje ir už jos ribų</a:t>
          </a:r>
          <a:endParaRPr lang="lt-LT" sz="2300" dirty="0">
            <a:solidFill>
              <a:schemeClr val="bg1"/>
            </a:solidFill>
          </a:endParaRPr>
        </a:p>
      </dgm:t>
    </dgm:pt>
    <dgm:pt modelId="{30E85F42-C773-4642-87F3-469E766FF126}" type="parTrans" cxnId="{B5B79E74-8E85-481A-A6AE-0C99D5804EBE}">
      <dgm:prSet/>
      <dgm:spPr/>
      <dgm:t>
        <a:bodyPr/>
        <a:lstStyle/>
        <a:p>
          <a:endParaRPr lang="lt-LT"/>
        </a:p>
      </dgm:t>
    </dgm:pt>
    <dgm:pt modelId="{5475607D-40BF-4EDE-BF74-F058D92FFB84}" type="sibTrans" cxnId="{B5B79E74-8E85-481A-A6AE-0C99D5804EBE}">
      <dgm:prSet/>
      <dgm:spPr/>
      <dgm:t>
        <a:bodyPr/>
        <a:lstStyle/>
        <a:p>
          <a:endParaRPr lang="lt-LT"/>
        </a:p>
      </dgm:t>
    </dgm:pt>
    <dgm:pt modelId="{6832AD91-6DFF-4073-87F7-534BBDD8C0FC}" type="pres">
      <dgm:prSet presAssocID="{C2C8A53E-10E2-4398-9C9B-C5D5F57DB06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51716F97-6234-4DB2-96F9-52D32433132B}" type="pres">
      <dgm:prSet presAssocID="{0FE5D33F-0822-4FA4-9E01-75BCADF843FC}" presName="circle1" presStyleLbl="node1" presStyleIdx="0" presStyleCnt="1"/>
      <dgm:spPr>
        <a:solidFill>
          <a:schemeClr val="bg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EB8A6B47-8E90-4E08-9B9D-8FB34645A1C7}" type="pres">
      <dgm:prSet presAssocID="{0FE5D33F-0822-4FA4-9E01-75BCADF843FC}" presName="space" presStyleCnt="0"/>
      <dgm:spPr/>
    </dgm:pt>
    <dgm:pt modelId="{5C026F82-795C-4751-A4AE-EA2DF614639F}" type="pres">
      <dgm:prSet presAssocID="{0FE5D33F-0822-4FA4-9E01-75BCADF843FC}" presName="rect1" presStyleLbl="alignAcc1" presStyleIdx="0" presStyleCnt="1"/>
      <dgm:spPr/>
      <dgm:t>
        <a:bodyPr/>
        <a:lstStyle/>
        <a:p>
          <a:endParaRPr lang="lt-LT"/>
        </a:p>
      </dgm:t>
    </dgm:pt>
    <dgm:pt modelId="{47FB8B3C-3376-44CC-899A-2A47C49D008D}" type="pres">
      <dgm:prSet presAssocID="{0FE5D33F-0822-4FA4-9E01-75BCADF843F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B5B79E74-8E85-481A-A6AE-0C99D5804EBE}" srcId="{C2C8A53E-10E2-4398-9C9B-C5D5F57DB06C}" destId="{0FE5D33F-0822-4FA4-9E01-75BCADF843FC}" srcOrd="0" destOrd="0" parTransId="{30E85F42-C773-4642-87F3-469E766FF126}" sibTransId="{5475607D-40BF-4EDE-BF74-F058D92FFB84}"/>
    <dgm:cxn modelId="{E9DBEEF6-7653-48F1-A2AE-867A38E998DE}" type="presOf" srcId="{0FE5D33F-0822-4FA4-9E01-75BCADF843FC}" destId="{5C026F82-795C-4751-A4AE-EA2DF614639F}" srcOrd="0" destOrd="0" presId="urn:microsoft.com/office/officeart/2005/8/layout/target3"/>
    <dgm:cxn modelId="{16284577-1212-49E3-BB61-A95BAB6DBF65}" type="presOf" srcId="{C2C8A53E-10E2-4398-9C9B-C5D5F57DB06C}" destId="{6832AD91-6DFF-4073-87F7-534BBDD8C0FC}" srcOrd="0" destOrd="0" presId="urn:microsoft.com/office/officeart/2005/8/layout/target3"/>
    <dgm:cxn modelId="{63B8A3A5-D7FB-4BEE-8BB3-2BD0373A0CC8}" type="presOf" srcId="{0FE5D33F-0822-4FA4-9E01-75BCADF843FC}" destId="{47FB8B3C-3376-44CC-899A-2A47C49D008D}" srcOrd="1" destOrd="0" presId="urn:microsoft.com/office/officeart/2005/8/layout/target3"/>
    <dgm:cxn modelId="{26489C53-055B-4909-90C5-691EF9D395E8}" type="presParOf" srcId="{6832AD91-6DFF-4073-87F7-534BBDD8C0FC}" destId="{51716F97-6234-4DB2-96F9-52D32433132B}" srcOrd="0" destOrd="0" presId="urn:microsoft.com/office/officeart/2005/8/layout/target3"/>
    <dgm:cxn modelId="{9EB84795-D6E0-4BCA-AB40-444C2DF7CAB6}" type="presParOf" srcId="{6832AD91-6DFF-4073-87F7-534BBDD8C0FC}" destId="{EB8A6B47-8E90-4E08-9B9D-8FB34645A1C7}" srcOrd="1" destOrd="0" presId="urn:microsoft.com/office/officeart/2005/8/layout/target3"/>
    <dgm:cxn modelId="{63248AE9-0BC2-4007-9281-24C355DD4BA7}" type="presParOf" srcId="{6832AD91-6DFF-4073-87F7-534BBDD8C0FC}" destId="{5C026F82-795C-4751-A4AE-EA2DF614639F}" srcOrd="2" destOrd="0" presId="urn:microsoft.com/office/officeart/2005/8/layout/target3"/>
    <dgm:cxn modelId="{77E9B527-5BAF-4557-AC3E-1D360FEF6CDA}" type="presParOf" srcId="{6832AD91-6DFF-4073-87F7-534BBDD8C0FC}" destId="{47FB8B3C-3376-44CC-899A-2A47C49D008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AC2ECF-B0D4-43E4-85D8-8C85F214155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E331B3F5-AB93-45D4-ACB8-CDC6BAC8278C}">
      <dgm:prSet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</dgm:spPr>
      <dgm:t>
        <a:bodyPr/>
        <a:lstStyle/>
        <a:p>
          <a:pPr algn="l" rtl="0"/>
          <a:r>
            <a:rPr lang="lt-LT" sz="2300" b="1" dirty="0" smtClean="0">
              <a:solidFill>
                <a:schemeClr val="bg1"/>
              </a:solidFill>
            </a:rPr>
            <a:t>Kolegija pirmauja pagal Ekonomikos ir inovacijų ministerijos skirtą tikslinių stipendijų skaičių (176) inžinerijos ir informatikos krypties pirmo kurso studentams Lietuvoje </a:t>
          </a:r>
          <a:endParaRPr lang="lt-LT" sz="2300" dirty="0">
            <a:solidFill>
              <a:schemeClr val="bg1"/>
            </a:solidFill>
          </a:endParaRPr>
        </a:p>
      </dgm:t>
    </dgm:pt>
    <dgm:pt modelId="{A9ED4710-0BA7-4433-83A5-3C71C7621440}" type="parTrans" cxnId="{D2051446-57E0-4C49-9D6F-E2F21D46B401}">
      <dgm:prSet/>
      <dgm:spPr/>
      <dgm:t>
        <a:bodyPr/>
        <a:lstStyle/>
        <a:p>
          <a:endParaRPr lang="lt-LT"/>
        </a:p>
      </dgm:t>
    </dgm:pt>
    <dgm:pt modelId="{77BB1F84-B1D4-4D0A-B8AD-2A30904DF681}" type="sibTrans" cxnId="{D2051446-57E0-4C49-9D6F-E2F21D46B401}">
      <dgm:prSet/>
      <dgm:spPr/>
      <dgm:t>
        <a:bodyPr/>
        <a:lstStyle/>
        <a:p>
          <a:endParaRPr lang="lt-LT"/>
        </a:p>
      </dgm:t>
    </dgm:pt>
    <dgm:pt modelId="{9389DA10-C54A-43B7-9A02-7A2D1AAE7040}" type="pres">
      <dgm:prSet presAssocID="{C2AC2ECF-B0D4-43E4-85D8-8C85F214155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D7FC9DF3-C766-4B25-82D9-C13D2F5FEEDF}" type="pres">
      <dgm:prSet presAssocID="{E331B3F5-AB93-45D4-ACB8-CDC6BAC8278C}" presName="circle1" presStyleLbl="node1" presStyleIdx="0" presStyleCnt="1" custScaleX="98413"/>
      <dgm:spPr>
        <a:solidFill>
          <a:schemeClr val="bg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B1DDDB60-8D38-417F-9D67-30F25B7934E2}" type="pres">
      <dgm:prSet presAssocID="{E331B3F5-AB93-45D4-ACB8-CDC6BAC8278C}" presName="space" presStyleCnt="0"/>
      <dgm:spPr/>
    </dgm:pt>
    <dgm:pt modelId="{4BE4F23F-DF67-4CAF-81CB-1092AADE99D1}" type="pres">
      <dgm:prSet presAssocID="{E331B3F5-AB93-45D4-ACB8-CDC6BAC8278C}" presName="rect1" presStyleLbl="alignAcc1" presStyleIdx="0" presStyleCnt="1" custScaleY="100000"/>
      <dgm:spPr/>
      <dgm:t>
        <a:bodyPr/>
        <a:lstStyle/>
        <a:p>
          <a:endParaRPr lang="lt-LT"/>
        </a:p>
      </dgm:t>
    </dgm:pt>
    <dgm:pt modelId="{AAE38F43-B114-45A9-8072-4571942E07E8}" type="pres">
      <dgm:prSet presAssocID="{E331B3F5-AB93-45D4-ACB8-CDC6BAC8278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8F4E4B97-8DEE-40C7-BDF2-E47AABECC2F2}" type="presOf" srcId="{E331B3F5-AB93-45D4-ACB8-CDC6BAC8278C}" destId="{AAE38F43-B114-45A9-8072-4571942E07E8}" srcOrd="1" destOrd="0" presId="urn:microsoft.com/office/officeart/2005/8/layout/target3"/>
    <dgm:cxn modelId="{9BAC8182-A8F2-4883-9E3D-B34251988E58}" type="presOf" srcId="{C2AC2ECF-B0D4-43E4-85D8-8C85F2141554}" destId="{9389DA10-C54A-43B7-9A02-7A2D1AAE7040}" srcOrd="0" destOrd="0" presId="urn:microsoft.com/office/officeart/2005/8/layout/target3"/>
    <dgm:cxn modelId="{7603E777-3B01-4B39-903B-A59789B5E3BC}" type="presOf" srcId="{E331B3F5-AB93-45D4-ACB8-CDC6BAC8278C}" destId="{4BE4F23F-DF67-4CAF-81CB-1092AADE99D1}" srcOrd="0" destOrd="0" presId="urn:microsoft.com/office/officeart/2005/8/layout/target3"/>
    <dgm:cxn modelId="{D2051446-57E0-4C49-9D6F-E2F21D46B401}" srcId="{C2AC2ECF-B0D4-43E4-85D8-8C85F2141554}" destId="{E331B3F5-AB93-45D4-ACB8-CDC6BAC8278C}" srcOrd="0" destOrd="0" parTransId="{A9ED4710-0BA7-4433-83A5-3C71C7621440}" sibTransId="{77BB1F84-B1D4-4D0A-B8AD-2A30904DF681}"/>
    <dgm:cxn modelId="{9E2FD8B1-BCE5-4AF3-8581-11C9617D1C91}" type="presParOf" srcId="{9389DA10-C54A-43B7-9A02-7A2D1AAE7040}" destId="{D7FC9DF3-C766-4B25-82D9-C13D2F5FEEDF}" srcOrd="0" destOrd="0" presId="urn:microsoft.com/office/officeart/2005/8/layout/target3"/>
    <dgm:cxn modelId="{50159B41-8909-4456-B957-4D4BE4CC0C15}" type="presParOf" srcId="{9389DA10-C54A-43B7-9A02-7A2D1AAE7040}" destId="{B1DDDB60-8D38-417F-9D67-30F25B7934E2}" srcOrd="1" destOrd="0" presId="urn:microsoft.com/office/officeart/2005/8/layout/target3"/>
    <dgm:cxn modelId="{9DE885C0-FE63-411D-AC02-21692E889CE6}" type="presParOf" srcId="{9389DA10-C54A-43B7-9A02-7A2D1AAE7040}" destId="{4BE4F23F-DF67-4CAF-81CB-1092AADE99D1}" srcOrd="2" destOrd="0" presId="urn:microsoft.com/office/officeart/2005/8/layout/target3"/>
    <dgm:cxn modelId="{C01E16AC-92BE-4074-B6FE-6A0E310FE24D}" type="presParOf" srcId="{9389DA10-C54A-43B7-9A02-7A2D1AAE7040}" destId="{AAE38F43-B114-45A9-8072-4571942E07E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5E69017-F3B1-40EE-A20D-C95A68F7C93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</dgm:pt>
    <dgm:pt modelId="{EA2479DE-45AC-4AC0-94EF-7CE42E3F509B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1900" b="1" baseline="0" dirty="0" smtClean="0"/>
            <a:t>TVARI APLINKA</a:t>
          </a:r>
          <a:endParaRPr lang="lt-LT" sz="1900" b="1" baseline="0" dirty="0"/>
        </a:p>
      </dgm:t>
    </dgm:pt>
    <dgm:pt modelId="{CA756111-E83B-4013-9627-AB2E99E91C1B}" type="parTrans" cxnId="{9DE39C71-D18F-4FCC-B9CE-1C4A807CA193}">
      <dgm:prSet/>
      <dgm:spPr/>
      <dgm:t>
        <a:bodyPr/>
        <a:lstStyle/>
        <a:p>
          <a:endParaRPr lang="lt-LT" sz="1900" b="1" baseline="0" dirty="0"/>
        </a:p>
      </dgm:t>
    </dgm:pt>
    <dgm:pt modelId="{B390F34F-46D2-4397-AA59-BAD7D8858F08}" type="sibTrans" cxnId="{9DE39C71-D18F-4FCC-B9CE-1C4A807CA193}">
      <dgm:prSet/>
      <dgm:spPr/>
      <dgm:t>
        <a:bodyPr/>
        <a:lstStyle/>
        <a:p>
          <a:endParaRPr lang="lt-LT" sz="1900" b="1" baseline="0" dirty="0"/>
        </a:p>
      </dgm:t>
    </dgm:pt>
    <dgm:pt modelId="{A08B190B-274E-4BF1-ABBA-F95031F7127B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1900" b="1" baseline="0" dirty="0" smtClean="0"/>
            <a:t>MAISTO TECHNOLOGIJOS</a:t>
          </a:r>
          <a:endParaRPr lang="lt-LT" sz="1900" b="1" baseline="0" dirty="0"/>
        </a:p>
      </dgm:t>
    </dgm:pt>
    <dgm:pt modelId="{85EB8909-EB76-4799-8FCC-87E8C6069E2F}" type="parTrans" cxnId="{A9DA7689-DB6A-41AF-9F7E-E377127D1452}">
      <dgm:prSet/>
      <dgm:spPr/>
      <dgm:t>
        <a:bodyPr/>
        <a:lstStyle/>
        <a:p>
          <a:endParaRPr lang="lt-LT" sz="1900" b="1" baseline="0" dirty="0"/>
        </a:p>
      </dgm:t>
    </dgm:pt>
    <dgm:pt modelId="{AA6C4A3E-A555-44B4-9441-C30CABF05D6E}" type="sibTrans" cxnId="{A9DA7689-DB6A-41AF-9F7E-E377127D1452}">
      <dgm:prSet/>
      <dgm:spPr/>
      <dgm:t>
        <a:bodyPr/>
        <a:lstStyle/>
        <a:p>
          <a:endParaRPr lang="lt-LT" sz="1900" b="1" baseline="0" dirty="0"/>
        </a:p>
      </dgm:t>
    </dgm:pt>
    <dgm:pt modelId="{9DEB7780-9FFE-45BF-886D-BD1BC6BBA61F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1900" b="1" baseline="0" dirty="0" smtClean="0"/>
            <a:t>INFORMACINĖS TECHNOLOGIJOS</a:t>
          </a:r>
          <a:endParaRPr lang="lt-LT" sz="1900" b="1" baseline="0" dirty="0"/>
        </a:p>
      </dgm:t>
    </dgm:pt>
    <dgm:pt modelId="{5117E6A7-1549-4316-BC3E-8D3948AE6D36}" type="parTrans" cxnId="{3BEDDB9D-6C5F-4178-A403-BC932EBF2A3E}">
      <dgm:prSet/>
      <dgm:spPr/>
      <dgm:t>
        <a:bodyPr/>
        <a:lstStyle/>
        <a:p>
          <a:endParaRPr lang="lt-LT" sz="1900" b="1" baseline="0" dirty="0"/>
        </a:p>
      </dgm:t>
    </dgm:pt>
    <dgm:pt modelId="{ED519065-4A5B-4666-A005-EC1ED36BC374}" type="sibTrans" cxnId="{3BEDDB9D-6C5F-4178-A403-BC932EBF2A3E}">
      <dgm:prSet/>
      <dgm:spPr/>
      <dgm:t>
        <a:bodyPr/>
        <a:lstStyle/>
        <a:p>
          <a:endParaRPr lang="lt-LT" sz="1900" b="1" baseline="0" dirty="0"/>
        </a:p>
      </dgm:t>
    </dgm:pt>
    <dgm:pt modelId="{18AF26E5-B78F-4485-ABB9-B6B7A35CC8DA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1900" b="1" baseline="0" dirty="0" smtClean="0"/>
            <a:t>SVEIKATOS TECHNOLOGIJOS</a:t>
          </a:r>
          <a:endParaRPr lang="lt-LT" sz="1900" b="1" baseline="0" dirty="0"/>
        </a:p>
      </dgm:t>
    </dgm:pt>
    <dgm:pt modelId="{F44B2E63-1B8B-4AD5-9B6F-95ED9FC15012}" type="parTrans" cxnId="{38F2A604-143B-4A06-8954-AD125AC19E68}">
      <dgm:prSet/>
      <dgm:spPr/>
      <dgm:t>
        <a:bodyPr/>
        <a:lstStyle/>
        <a:p>
          <a:endParaRPr lang="lt-LT" sz="1900" b="1" baseline="0" dirty="0"/>
        </a:p>
      </dgm:t>
    </dgm:pt>
    <dgm:pt modelId="{49C0E539-3B7B-4CE3-B8CD-FFEF3F717B4D}" type="sibTrans" cxnId="{38F2A604-143B-4A06-8954-AD125AC19E68}">
      <dgm:prSet/>
      <dgm:spPr/>
      <dgm:t>
        <a:bodyPr/>
        <a:lstStyle/>
        <a:p>
          <a:endParaRPr lang="lt-LT" sz="1900" b="1" baseline="0" dirty="0"/>
        </a:p>
      </dgm:t>
    </dgm:pt>
    <dgm:pt modelId="{24260D3B-3B15-4FAC-BE31-56BA1DABB2A7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1900" b="1" baseline="0" dirty="0" smtClean="0"/>
            <a:t>ĮTRAUKI IR KŪRYBINGA VISUOMENĖ</a:t>
          </a:r>
          <a:endParaRPr lang="lt-LT" sz="1900" b="1" baseline="0" dirty="0"/>
        </a:p>
      </dgm:t>
    </dgm:pt>
    <dgm:pt modelId="{F3115F6B-B556-4C5A-811F-9D22D12E35D3}" type="parTrans" cxnId="{F9C32CB1-5487-4DB0-B5E0-87F08101CBD2}">
      <dgm:prSet/>
      <dgm:spPr/>
      <dgm:t>
        <a:bodyPr/>
        <a:lstStyle/>
        <a:p>
          <a:endParaRPr lang="lt-LT" sz="1900" b="1" baseline="0" dirty="0"/>
        </a:p>
      </dgm:t>
    </dgm:pt>
    <dgm:pt modelId="{0451BADD-0305-47B2-A0AB-0A8C856CB4C4}" type="sibTrans" cxnId="{F9C32CB1-5487-4DB0-B5E0-87F08101CBD2}">
      <dgm:prSet/>
      <dgm:spPr/>
      <dgm:t>
        <a:bodyPr/>
        <a:lstStyle/>
        <a:p>
          <a:endParaRPr lang="lt-LT" sz="1900" b="1" baseline="0" dirty="0"/>
        </a:p>
      </dgm:t>
    </dgm:pt>
    <dgm:pt modelId="{09E75421-8764-4E73-8A0A-F65AEE73D613}" type="pres">
      <dgm:prSet presAssocID="{05E69017-F3B1-40EE-A20D-C95A68F7C93B}" presName="Name0" presStyleCnt="0">
        <dgm:presLayoutVars>
          <dgm:dir/>
          <dgm:resizeHandles val="exact"/>
        </dgm:presLayoutVars>
      </dgm:prSet>
      <dgm:spPr/>
    </dgm:pt>
    <dgm:pt modelId="{AA42C78D-8CEE-4B28-98F6-D77EE65C92B2}" type="pres">
      <dgm:prSet presAssocID="{EA2479DE-45AC-4AC0-94EF-7CE42E3F509B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42984FA-0B6B-4567-8BAA-B66CC8BB23CB}" type="pres">
      <dgm:prSet presAssocID="{B390F34F-46D2-4397-AA59-BAD7D8858F08}" presName="par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211C1C84-0F70-40E1-966A-02AACE8FE8C9}" type="pres">
      <dgm:prSet presAssocID="{A08B190B-274E-4BF1-ABBA-F95031F7127B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697BAB9-50A6-45EE-87A0-2AB25DD3F0E1}" type="pres">
      <dgm:prSet presAssocID="{AA6C4A3E-A555-44B4-9441-C30CABF05D6E}" presName="par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2C699791-97FB-430D-A252-F96BD72CCD55}" type="pres">
      <dgm:prSet presAssocID="{9DEB7780-9FFE-45BF-886D-BD1BC6BBA61F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C9AD0C3-9E08-45B1-9E78-737673DE9E33}" type="pres">
      <dgm:prSet presAssocID="{ED519065-4A5B-4666-A005-EC1ED36BC374}" presName="par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981EB5F7-3465-420D-A036-A14D144DDDDE}" type="pres">
      <dgm:prSet presAssocID="{18AF26E5-B78F-4485-ABB9-B6B7A35CC8DA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8BE93C0-E275-4115-A0E4-9A758229C595}" type="pres">
      <dgm:prSet presAssocID="{49C0E539-3B7B-4CE3-B8CD-FFEF3F717B4D}" presName="par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89DD3682-EF6A-4E51-A63D-BA9B9512188C}" type="pres">
      <dgm:prSet presAssocID="{24260D3B-3B15-4FAC-BE31-56BA1DABB2A7}" presName="parTxOnly" presStyleLbl="node1" presStyleIdx="4" presStyleCnt="5" custScaleX="11553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B59B9E1E-C416-4AB9-9990-33389EF4BA7C}" type="presOf" srcId="{EA2479DE-45AC-4AC0-94EF-7CE42E3F509B}" destId="{AA42C78D-8CEE-4B28-98F6-D77EE65C92B2}" srcOrd="0" destOrd="0" presId="urn:microsoft.com/office/officeart/2005/8/layout/hChevron3"/>
    <dgm:cxn modelId="{DE14F4CA-B7FF-43F3-BE47-FD48DF3A67B0}" type="presOf" srcId="{9DEB7780-9FFE-45BF-886D-BD1BC6BBA61F}" destId="{2C699791-97FB-430D-A252-F96BD72CCD55}" srcOrd="0" destOrd="0" presId="urn:microsoft.com/office/officeart/2005/8/layout/hChevron3"/>
    <dgm:cxn modelId="{F9C32CB1-5487-4DB0-B5E0-87F08101CBD2}" srcId="{05E69017-F3B1-40EE-A20D-C95A68F7C93B}" destId="{24260D3B-3B15-4FAC-BE31-56BA1DABB2A7}" srcOrd="4" destOrd="0" parTransId="{F3115F6B-B556-4C5A-811F-9D22D12E35D3}" sibTransId="{0451BADD-0305-47B2-A0AB-0A8C856CB4C4}"/>
    <dgm:cxn modelId="{412BA1D2-B63E-4250-9E24-54BF9D4A5B8C}" type="presOf" srcId="{18AF26E5-B78F-4485-ABB9-B6B7A35CC8DA}" destId="{981EB5F7-3465-420D-A036-A14D144DDDDE}" srcOrd="0" destOrd="0" presId="urn:microsoft.com/office/officeart/2005/8/layout/hChevron3"/>
    <dgm:cxn modelId="{29AFE8F3-6AFB-4A77-AFFC-94EF12A6EE43}" type="presOf" srcId="{05E69017-F3B1-40EE-A20D-C95A68F7C93B}" destId="{09E75421-8764-4E73-8A0A-F65AEE73D613}" srcOrd="0" destOrd="0" presId="urn:microsoft.com/office/officeart/2005/8/layout/hChevron3"/>
    <dgm:cxn modelId="{3BEDDB9D-6C5F-4178-A403-BC932EBF2A3E}" srcId="{05E69017-F3B1-40EE-A20D-C95A68F7C93B}" destId="{9DEB7780-9FFE-45BF-886D-BD1BC6BBA61F}" srcOrd="2" destOrd="0" parTransId="{5117E6A7-1549-4316-BC3E-8D3948AE6D36}" sibTransId="{ED519065-4A5B-4666-A005-EC1ED36BC374}"/>
    <dgm:cxn modelId="{38F2A604-143B-4A06-8954-AD125AC19E68}" srcId="{05E69017-F3B1-40EE-A20D-C95A68F7C93B}" destId="{18AF26E5-B78F-4485-ABB9-B6B7A35CC8DA}" srcOrd="3" destOrd="0" parTransId="{F44B2E63-1B8B-4AD5-9B6F-95ED9FC15012}" sibTransId="{49C0E539-3B7B-4CE3-B8CD-FFEF3F717B4D}"/>
    <dgm:cxn modelId="{E9F671BE-3009-482C-A192-7145326BC69D}" type="presOf" srcId="{24260D3B-3B15-4FAC-BE31-56BA1DABB2A7}" destId="{89DD3682-EF6A-4E51-A63D-BA9B9512188C}" srcOrd="0" destOrd="0" presId="urn:microsoft.com/office/officeart/2005/8/layout/hChevron3"/>
    <dgm:cxn modelId="{A9DA7689-DB6A-41AF-9F7E-E377127D1452}" srcId="{05E69017-F3B1-40EE-A20D-C95A68F7C93B}" destId="{A08B190B-274E-4BF1-ABBA-F95031F7127B}" srcOrd="1" destOrd="0" parTransId="{85EB8909-EB76-4799-8FCC-87E8C6069E2F}" sibTransId="{AA6C4A3E-A555-44B4-9441-C30CABF05D6E}"/>
    <dgm:cxn modelId="{A623DAAA-5F1C-4C58-93ED-F7ED10D0B5B8}" type="presOf" srcId="{A08B190B-274E-4BF1-ABBA-F95031F7127B}" destId="{211C1C84-0F70-40E1-966A-02AACE8FE8C9}" srcOrd="0" destOrd="0" presId="urn:microsoft.com/office/officeart/2005/8/layout/hChevron3"/>
    <dgm:cxn modelId="{9DE39C71-D18F-4FCC-B9CE-1C4A807CA193}" srcId="{05E69017-F3B1-40EE-A20D-C95A68F7C93B}" destId="{EA2479DE-45AC-4AC0-94EF-7CE42E3F509B}" srcOrd="0" destOrd="0" parTransId="{CA756111-E83B-4013-9627-AB2E99E91C1B}" sibTransId="{B390F34F-46D2-4397-AA59-BAD7D8858F08}"/>
    <dgm:cxn modelId="{1759A148-2827-4063-8F09-C62E672D46FC}" type="presParOf" srcId="{09E75421-8764-4E73-8A0A-F65AEE73D613}" destId="{AA42C78D-8CEE-4B28-98F6-D77EE65C92B2}" srcOrd="0" destOrd="0" presId="urn:microsoft.com/office/officeart/2005/8/layout/hChevron3"/>
    <dgm:cxn modelId="{6D1F16D6-285F-4023-9F02-E6E837F4FA7C}" type="presParOf" srcId="{09E75421-8764-4E73-8A0A-F65AEE73D613}" destId="{842984FA-0B6B-4567-8BAA-B66CC8BB23CB}" srcOrd="1" destOrd="0" presId="urn:microsoft.com/office/officeart/2005/8/layout/hChevron3"/>
    <dgm:cxn modelId="{3DC0CA70-59A4-47BF-B7C1-30F9B681229B}" type="presParOf" srcId="{09E75421-8764-4E73-8A0A-F65AEE73D613}" destId="{211C1C84-0F70-40E1-966A-02AACE8FE8C9}" srcOrd="2" destOrd="0" presId="urn:microsoft.com/office/officeart/2005/8/layout/hChevron3"/>
    <dgm:cxn modelId="{23229FBC-4E94-4C55-B3AC-261751244359}" type="presParOf" srcId="{09E75421-8764-4E73-8A0A-F65AEE73D613}" destId="{2697BAB9-50A6-45EE-87A0-2AB25DD3F0E1}" srcOrd="3" destOrd="0" presId="urn:microsoft.com/office/officeart/2005/8/layout/hChevron3"/>
    <dgm:cxn modelId="{B3380FDC-CEDC-4B2D-B06E-830063E2CBA9}" type="presParOf" srcId="{09E75421-8764-4E73-8A0A-F65AEE73D613}" destId="{2C699791-97FB-430D-A252-F96BD72CCD55}" srcOrd="4" destOrd="0" presId="urn:microsoft.com/office/officeart/2005/8/layout/hChevron3"/>
    <dgm:cxn modelId="{E51CB67A-19B8-489E-ACF7-C8F92E3ECADC}" type="presParOf" srcId="{09E75421-8764-4E73-8A0A-F65AEE73D613}" destId="{1C9AD0C3-9E08-45B1-9E78-737673DE9E33}" srcOrd="5" destOrd="0" presId="urn:microsoft.com/office/officeart/2005/8/layout/hChevron3"/>
    <dgm:cxn modelId="{BA5BA373-D6D1-4C41-BCE2-529734653590}" type="presParOf" srcId="{09E75421-8764-4E73-8A0A-F65AEE73D613}" destId="{981EB5F7-3465-420D-A036-A14D144DDDDE}" srcOrd="6" destOrd="0" presId="urn:microsoft.com/office/officeart/2005/8/layout/hChevron3"/>
    <dgm:cxn modelId="{5AD31A1F-3A67-4BBE-82C0-9099E66C360B}" type="presParOf" srcId="{09E75421-8764-4E73-8A0A-F65AEE73D613}" destId="{F8BE93C0-E275-4115-A0E4-9A758229C595}" srcOrd="7" destOrd="0" presId="urn:microsoft.com/office/officeart/2005/8/layout/hChevron3"/>
    <dgm:cxn modelId="{D017A41D-8CA1-41A8-BA29-F21B26093F7A}" type="presParOf" srcId="{09E75421-8764-4E73-8A0A-F65AEE73D613}" destId="{89DD3682-EF6A-4E51-A63D-BA9B9512188C}" srcOrd="8" destOrd="0" presId="urn:microsoft.com/office/officeart/2005/8/layout/hChevron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A6D9C5A-3FF2-45A8-AEA8-E305B23FE43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lt-LT"/>
        </a:p>
      </dgm:t>
    </dgm:pt>
    <dgm:pt modelId="{99BC42C9-2E1D-4FFF-9F4D-AC99F4DBAA53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000" b="1" dirty="0" smtClean="0"/>
            <a:t>Nauji gamybos procesai, medžiagos ir technologijos; Teritorijų </a:t>
          </a:r>
          <a:r>
            <a:rPr lang="lt-LT" sz="2000" b="1" dirty="0" err="1" smtClean="0"/>
            <a:t>skaitmeninimas</a:t>
          </a:r>
          <a:r>
            <a:rPr lang="lt-LT" sz="2000" b="1" dirty="0" smtClean="0"/>
            <a:t>; Efektyvus energijos naudojimas. </a:t>
          </a:r>
          <a:endParaRPr lang="lt-LT" sz="2000" b="1" dirty="0"/>
        </a:p>
      </dgm:t>
    </dgm:pt>
    <dgm:pt modelId="{D4628669-19AC-43AF-ACFB-D621AC9759B9}" type="parTrans" cxnId="{81219960-4300-464D-A099-F7C580268CF3}">
      <dgm:prSet/>
      <dgm:spPr/>
      <dgm:t>
        <a:bodyPr/>
        <a:lstStyle/>
        <a:p>
          <a:endParaRPr lang="lt-LT" sz="2000"/>
        </a:p>
      </dgm:t>
    </dgm:pt>
    <dgm:pt modelId="{D9569C75-FB1A-4540-B284-8CC628F3D0F0}" type="sibTrans" cxnId="{81219960-4300-464D-A099-F7C580268CF3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 sz="2000"/>
        </a:p>
      </dgm:t>
    </dgm:pt>
    <dgm:pt modelId="{6C7B6B03-C51E-450D-9F21-DE1EE1885DE9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solidFill>
            <a:srgbClr val="2F5495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000" b="1" dirty="0" smtClean="0"/>
            <a:t>Procesų ir sistemų modeliavimas; Programinės įrangos kūrimo technologijos; Tvarios transporto technologijos.</a:t>
          </a:r>
          <a:endParaRPr lang="lt-LT" sz="2000" b="1" dirty="0"/>
        </a:p>
      </dgm:t>
    </dgm:pt>
    <dgm:pt modelId="{B254BDF9-9686-4A94-8A60-AB927A1B0891}" type="parTrans" cxnId="{44DBEDEB-AC69-4240-A3FD-0C00B951AFB0}">
      <dgm:prSet/>
      <dgm:spPr/>
      <dgm:t>
        <a:bodyPr/>
        <a:lstStyle/>
        <a:p>
          <a:endParaRPr lang="lt-LT" sz="2000"/>
        </a:p>
      </dgm:t>
    </dgm:pt>
    <dgm:pt modelId="{BA10EE04-300A-4E13-8C19-46479327587F}" type="sibTrans" cxnId="{44DBEDEB-AC69-4240-A3FD-0C00B951AFB0}">
      <dgm:prSet/>
      <dgm:spPr/>
      <dgm:t>
        <a:bodyPr/>
        <a:lstStyle/>
        <a:p>
          <a:endParaRPr lang="lt-LT" sz="2000"/>
        </a:p>
      </dgm:t>
    </dgm:pt>
    <dgm:pt modelId="{9895BA5D-EF8F-4A46-B9D6-F114C10D807C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000" b="1" dirty="0" smtClean="0"/>
            <a:t>Įmonių veiklos modelių ir procesų </a:t>
          </a:r>
          <a:r>
            <a:rPr lang="lt-LT" sz="2000" b="1" dirty="0" err="1" smtClean="0"/>
            <a:t>inovavimas</a:t>
          </a:r>
          <a:r>
            <a:rPr lang="lt-LT" sz="2000" b="1" dirty="0" smtClean="0"/>
            <a:t> ; Modernių ugdymo technologijų ir procesų taikymas.</a:t>
          </a:r>
          <a:endParaRPr lang="lt-LT" sz="2000" b="1" dirty="0"/>
        </a:p>
      </dgm:t>
    </dgm:pt>
    <dgm:pt modelId="{78539725-3637-4BCA-9880-9AC47CA1E1F8}" type="parTrans" cxnId="{07751010-3085-4F26-8035-04E6A05BE78D}">
      <dgm:prSet/>
      <dgm:spPr/>
      <dgm:t>
        <a:bodyPr/>
        <a:lstStyle/>
        <a:p>
          <a:endParaRPr lang="lt-LT" sz="2000"/>
        </a:p>
      </dgm:t>
    </dgm:pt>
    <dgm:pt modelId="{C3A66592-4B7D-48C6-951D-88EF87439170}" type="sibTrans" cxnId="{07751010-3085-4F26-8035-04E6A05BE78D}">
      <dgm:prSet/>
      <dgm:spPr/>
      <dgm:t>
        <a:bodyPr/>
        <a:lstStyle/>
        <a:p>
          <a:endParaRPr lang="lt-LT" sz="2000"/>
        </a:p>
      </dgm:t>
    </dgm:pt>
    <dgm:pt modelId="{388F64C1-E22E-427C-A0D4-7BEF72625F8F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l"/>
          <a:r>
            <a:rPr lang="lt-LT" sz="2000" b="1" dirty="0" smtClean="0"/>
            <a:t>Pažangios taikomosios technologijos asmens, visuomenės sveikatai ir socialinei priežiūrai </a:t>
          </a:r>
          <a:r>
            <a:rPr lang="lt-LT" sz="2000" b="1" dirty="0" smtClean="0"/>
            <a:t>vykdyti.</a:t>
          </a:r>
          <a:endParaRPr lang="lt-LT" sz="2000" b="1" dirty="0"/>
        </a:p>
      </dgm:t>
    </dgm:pt>
    <dgm:pt modelId="{CB936191-6408-4EB2-9884-A4E0BCEFDBF3}" type="parTrans" cxnId="{C0513F8B-1DA4-486C-B2AE-F1B2BA519CA1}">
      <dgm:prSet/>
      <dgm:spPr/>
      <dgm:t>
        <a:bodyPr/>
        <a:lstStyle/>
        <a:p>
          <a:endParaRPr lang="lt-LT" sz="2000"/>
        </a:p>
      </dgm:t>
    </dgm:pt>
    <dgm:pt modelId="{E202DBB6-70F2-4721-81E1-1505E282C52E}" type="sibTrans" cxnId="{C0513F8B-1DA4-486C-B2AE-F1B2BA519CA1}">
      <dgm:prSet/>
      <dgm:spPr/>
      <dgm:t>
        <a:bodyPr/>
        <a:lstStyle/>
        <a:p>
          <a:endParaRPr lang="lt-LT" sz="2000"/>
        </a:p>
      </dgm:t>
    </dgm:pt>
    <dgm:pt modelId="{D510D52E-5C63-4161-BD24-74F5036F134A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000" b="1" dirty="0" smtClean="0"/>
            <a:t>Sveikos </a:t>
          </a:r>
          <a:r>
            <a:rPr lang="lt-LT" sz="2000" b="1" dirty="0" smtClean="0"/>
            <a:t>aplinkos formavimas; Beatliekis </a:t>
          </a:r>
          <a:r>
            <a:rPr lang="lt-LT" sz="2000" b="1" dirty="0" err="1" smtClean="0"/>
            <a:t>biožaliavų</a:t>
          </a:r>
          <a:r>
            <a:rPr lang="lt-LT" sz="2000" b="1" dirty="0" smtClean="0"/>
            <a:t> perdirbimas; Saugus maistas. </a:t>
          </a:r>
          <a:endParaRPr lang="lt-LT" sz="2000" b="1" dirty="0"/>
        </a:p>
      </dgm:t>
    </dgm:pt>
    <dgm:pt modelId="{3A6C0BE1-865C-4B0D-BB35-A1A85E053A90}" type="parTrans" cxnId="{0DBD1B07-2F3D-4D19-856C-B02374874590}">
      <dgm:prSet/>
      <dgm:spPr/>
      <dgm:t>
        <a:bodyPr/>
        <a:lstStyle/>
        <a:p>
          <a:endParaRPr lang="lt-LT" sz="2000"/>
        </a:p>
      </dgm:t>
    </dgm:pt>
    <dgm:pt modelId="{D22F80EB-8A0D-4DA6-9819-010D31FC74FF}" type="sibTrans" cxnId="{0DBD1B07-2F3D-4D19-856C-B02374874590}">
      <dgm:prSet/>
      <dgm:spPr/>
      <dgm:t>
        <a:bodyPr/>
        <a:lstStyle/>
        <a:p>
          <a:endParaRPr lang="lt-LT" sz="2000"/>
        </a:p>
      </dgm:t>
    </dgm:pt>
    <dgm:pt modelId="{3A5FCC80-2087-4A57-9E49-257A6E535A8A}" type="pres">
      <dgm:prSet presAssocID="{BA6D9C5A-3FF2-45A8-AEA8-E305B23FE43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lt-LT"/>
        </a:p>
      </dgm:t>
    </dgm:pt>
    <dgm:pt modelId="{6A06172C-5633-4F67-883F-A0096F57FDE7}" type="pres">
      <dgm:prSet presAssocID="{BA6D9C5A-3FF2-45A8-AEA8-E305B23FE437}" presName="Name1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DCBFA259-E6FA-4FD4-A8C2-1C03A166512A}" type="pres">
      <dgm:prSet presAssocID="{BA6D9C5A-3FF2-45A8-AEA8-E305B23FE437}" presName="cycl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5EC5DC38-760D-4CB1-9371-F60A2D09A94B}" type="pres">
      <dgm:prSet presAssocID="{BA6D9C5A-3FF2-45A8-AEA8-E305B23FE437}" presName="srcNode" presStyleLbl="node1" presStyleIdx="0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B8072627-E914-4A14-B164-DAAF196B8409}" type="pres">
      <dgm:prSet presAssocID="{BA6D9C5A-3FF2-45A8-AEA8-E305B23FE437}" presName="conn" presStyleLbl="parChTrans1D2" presStyleIdx="0" presStyleCnt="1"/>
      <dgm:spPr/>
      <dgm:t>
        <a:bodyPr/>
        <a:lstStyle/>
        <a:p>
          <a:endParaRPr lang="lt-LT"/>
        </a:p>
      </dgm:t>
    </dgm:pt>
    <dgm:pt modelId="{C5F7D109-ED3A-44A2-AAFF-19519E6CEBDF}" type="pres">
      <dgm:prSet presAssocID="{BA6D9C5A-3FF2-45A8-AEA8-E305B23FE437}" presName="extraNode" presStyleLbl="node1" presStyleIdx="0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B6FC1C0C-F77E-4ABB-AC1E-50529579A449}" type="pres">
      <dgm:prSet presAssocID="{BA6D9C5A-3FF2-45A8-AEA8-E305B23FE437}" presName="dstNode" presStyleLbl="node1" presStyleIdx="0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F447ED87-71BD-427E-9FD7-7E288FFF463C}" type="pres">
      <dgm:prSet presAssocID="{99BC42C9-2E1D-4FFF-9F4D-AC99F4DBAA53}" presName="text_1" presStyleLbl="node1" presStyleIdx="0" presStyleCnt="5" custScaleX="98830" custScaleY="13216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C750BFE-C43E-4070-9A19-7EB6A0DDA224}" type="pres">
      <dgm:prSet presAssocID="{99BC42C9-2E1D-4FFF-9F4D-AC99F4DBAA53}" presName="accent_1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5D333B1A-8B35-4145-BD09-A45A6D8090D7}" type="pres">
      <dgm:prSet presAssocID="{99BC42C9-2E1D-4FFF-9F4D-AC99F4DBAA53}" presName="accentRepeatNode" presStyleLbl="solidFgAcc1" presStyleIdx="0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2EE15B6C-8230-4C53-BCF8-8CFB72F6D9D0}" type="pres">
      <dgm:prSet presAssocID="{D510D52E-5C63-4161-BD24-74F5036F134A}" presName="text_2" presStyleLbl="node1" presStyleIdx="1" presStyleCnt="5" custScaleX="98558" custScaleY="13019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65349C1-7136-4BAF-A8B1-B02E8E9990AC}" type="pres">
      <dgm:prSet presAssocID="{D510D52E-5C63-4161-BD24-74F5036F134A}" presName="accent_2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893AC98B-C9F9-4032-9D06-097ECE71F51F}" type="pres">
      <dgm:prSet presAssocID="{D510D52E-5C63-4161-BD24-74F5036F134A}" presName="accentRepeatNode" presStyleLbl="solidFgAcc1" presStyleIdx="1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AD443132-599B-46AE-AAF3-E02E91F84DC8}" type="pres">
      <dgm:prSet presAssocID="{388F64C1-E22E-427C-A0D4-7BEF72625F8F}" presName="text_3" presStyleLbl="node1" presStyleIdx="2" presStyleCnt="5" custScaleX="98546" custScaleY="13438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57D012A-E394-47A0-A387-7EF786DA6759}" type="pres">
      <dgm:prSet presAssocID="{388F64C1-E22E-427C-A0D4-7BEF72625F8F}" presName="accent_3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EE5DC103-A3FA-4BDC-8510-1E3BDEAA2831}" type="pres">
      <dgm:prSet presAssocID="{388F64C1-E22E-427C-A0D4-7BEF72625F8F}" presName="accentRepeatNode" presStyleLbl="solidFgAcc1" presStyleIdx="2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5F4C53D0-6114-4C2B-8659-FAED8EA3809D}" type="pres">
      <dgm:prSet presAssocID="{6C7B6B03-C51E-450D-9F21-DE1EE1885DE9}" presName="text_4" presStyleLbl="node1" presStyleIdx="3" presStyleCnt="5" custScaleX="98798" custScaleY="13242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C09D5A7-BF9F-4E9F-B72B-112ECA1D1F55}" type="pres">
      <dgm:prSet presAssocID="{6C7B6B03-C51E-450D-9F21-DE1EE1885DE9}" presName="accent_4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3377B372-E7F8-4A47-BFC7-4D83DBCD58FE}" type="pres">
      <dgm:prSet presAssocID="{6C7B6B03-C51E-450D-9F21-DE1EE1885DE9}" presName="accentRepeatNode" presStyleLbl="solidFgAcc1" presStyleIdx="3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1673C019-2EC4-4DE9-B2E0-0FF5B2CBD48D}" type="pres">
      <dgm:prSet presAssocID="{9895BA5D-EF8F-4A46-B9D6-F114C10D807C}" presName="text_5" presStyleLbl="node1" presStyleIdx="4" presStyleCnt="5" custScaleX="99063" custScaleY="13045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96900278-0D8E-4193-9B15-6D6BCB810D3F}" type="pres">
      <dgm:prSet presAssocID="{9895BA5D-EF8F-4A46-B9D6-F114C10D807C}" presName="accent_5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8708DB42-0A31-4C9F-B42E-4E8AF666E60E}" type="pres">
      <dgm:prSet presAssocID="{9895BA5D-EF8F-4A46-B9D6-F114C10D807C}" presName="accentRepeatNode" presStyleLbl="solidFgAcc1" presStyleIdx="4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</dgm:ptLst>
  <dgm:cxnLst>
    <dgm:cxn modelId="{A20C62C1-73AF-4112-993B-E9F26F2C8E79}" type="presOf" srcId="{BA6D9C5A-3FF2-45A8-AEA8-E305B23FE437}" destId="{3A5FCC80-2087-4A57-9E49-257A6E535A8A}" srcOrd="0" destOrd="0" presId="urn:microsoft.com/office/officeart/2008/layout/VerticalCurvedList"/>
    <dgm:cxn modelId="{07751010-3085-4F26-8035-04E6A05BE78D}" srcId="{BA6D9C5A-3FF2-45A8-AEA8-E305B23FE437}" destId="{9895BA5D-EF8F-4A46-B9D6-F114C10D807C}" srcOrd="4" destOrd="0" parTransId="{78539725-3637-4BCA-9880-9AC47CA1E1F8}" sibTransId="{C3A66592-4B7D-48C6-951D-88EF87439170}"/>
    <dgm:cxn modelId="{F03DC9DE-DF95-478C-863C-05A34A10CFEB}" type="presOf" srcId="{99BC42C9-2E1D-4FFF-9F4D-AC99F4DBAA53}" destId="{F447ED87-71BD-427E-9FD7-7E288FFF463C}" srcOrd="0" destOrd="0" presId="urn:microsoft.com/office/officeart/2008/layout/VerticalCurvedList"/>
    <dgm:cxn modelId="{460F8F51-5B42-4E52-979E-F6E601FB75BE}" type="presOf" srcId="{388F64C1-E22E-427C-A0D4-7BEF72625F8F}" destId="{AD443132-599B-46AE-AAF3-E02E91F84DC8}" srcOrd="0" destOrd="0" presId="urn:microsoft.com/office/officeart/2008/layout/VerticalCurvedList"/>
    <dgm:cxn modelId="{AFCB8F1B-00E1-420E-A3B3-2123EAD557A6}" type="presOf" srcId="{9895BA5D-EF8F-4A46-B9D6-F114C10D807C}" destId="{1673C019-2EC4-4DE9-B2E0-0FF5B2CBD48D}" srcOrd="0" destOrd="0" presId="urn:microsoft.com/office/officeart/2008/layout/VerticalCurvedList"/>
    <dgm:cxn modelId="{BB3ABF47-25AC-46D5-A8C5-2DC7CF77C2A2}" type="presOf" srcId="{6C7B6B03-C51E-450D-9F21-DE1EE1885DE9}" destId="{5F4C53D0-6114-4C2B-8659-FAED8EA3809D}" srcOrd="0" destOrd="0" presId="urn:microsoft.com/office/officeart/2008/layout/VerticalCurvedList"/>
    <dgm:cxn modelId="{44DBEDEB-AC69-4240-A3FD-0C00B951AFB0}" srcId="{BA6D9C5A-3FF2-45A8-AEA8-E305B23FE437}" destId="{6C7B6B03-C51E-450D-9F21-DE1EE1885DE9}" srcOrd="3" destOrd="0" parTransId="{B254BDF9-9686-4A94-8A60-AB927A1B0891}" sibTransId="{BA10EE04-300A-4E13-8C19-46479327587F}"/>
    <dgm:cxn modelId="{0DBD1B07-2F3D-4D19-856C-B02374874590}" srcId="{BA6D9C5A-3FF2-45A8-AEA8-E305B23FE437}" destId="{D510D52E-5C63-4161-BD24-74F5036F134A}" srcOrd="1" destOrd="0" parTransId="{3A6C0BE1-865C-4B0D-BB35-A1A85E053A90}" sibTransId="{D22F80EB-8A0D-4DA6-9819-010D31FC74FF}"/>
    <dgm:cxn modelId="{8F2E6580-936C-4900-BDD9-2607192FF191}" type="presOf" srcId="{D9569C75-FB1A-4540-B284-8CC628F3D0F0}" destId="{B8072627-E914-4A14-B164-DAAF196B8409}" srcOrd="0" destOrd="0" presId="urn:microsoft.com/office/officeart/2008/layout/VerticalCurvedList"/>
    <dgm:cxn modelId="{C0513F8B-1DA4-486C-B2AE-F1B2BA519CA1}" srcId="{BA6D9C5A-3FF2-45A8-AEA8-E305B23FE437}" destId="{388F64C1-E22E-427C-A0D4-7BEF72625F8F}" srcOrd="2" destOrd="0" parTransId="{CB936191-6408-4EB2-9884-A4E0BCEFDBF3}" sibTransId="{E202DBB6-70F2-4721-81E1-1505E282C52E}"/>
    <dgm:cxn modelId="{81219960-4300-464D-A099-F7C580268CF3}" srcId="{BA6D9C5A-3FF2-45A8-AEA8-E305B23FE437}" destId="{99BC42C9-2E1D-4FFF-9F4D-AC99F4DBAA53}" srcOrd="0" destOrd="0" parTransId="{D4628669-19AC-43AF-ACFB-D621AC9759B9}" sibTransId="{D9569C75-FB1A-4540-B284-8CC628F3D0F0}"/>
    <dgm:cxn modelId="{8369FB6A-608F-4DE7-B3E1-B2BAA6AEBCDE}" type="presOf" srcId="{D510D52E-5C63-4161-BD24-74F5036F134A}" destId="{2EE15B6C-8230-4C53-BCF8-8CFB72F6D9D0}" srcOrd="0" destOrd="0" presId="urn:microsoft.com/office/officeart/2008/layout/VerticalCurvedList"/>
    <dgm:cxn modelId="{8C87998F-5D64-45B9-99FE-46996CAB9D33}" type="presParOf" srcId="{3A5FCC80-2087-4A57-9E49-257A6E535A8A}" destId="{6A06172C-5633-4F67-883F-A0096F57FDE7}" srcOrd="0" destOrd="0" presId="urn:microsoft.com/office/officeart/2008/layout/VerticalCurvedList"/>
    <dgm:cxn modelId="{DD512F5F-2D64-4380-B0DB-665818588521}" type="presParOf" srcId="{6A06172C-5633-4F67-883F-A0096F57FDE7}" destId="{DCBFA259-E6FA-4FD4-A8C2-1C03A166512A}" srcOrd="0" destOrd="0" presId="urn:microsoft.com/office/officeart/2008/layout/VerticalCurvedList"/>
    <dgm:cxn modelId="{FDEAB499-D058-428B-A5B9-B7951D9A792F}" type="presParOf" srcId="{DCBFA259-E6FA-4FD4-A8C2-1C03A166512A}" destId="{5EC5DC38-760D-4CB1-9371-F60A2D09A94B}" srcOrd="0" destOrd="0" presId="urn:microsoft.com/office/officeart/2008/layout/VerticalCurvedList"/>
    <dgm:cxn modelId="{61CEFF39-6F08-47DA-B1F0-A2DCE655A7A0}" type="presParOf" srcId="{DCBFA259-E6FA-4FD4-A8C2-1C03A166512A}" destId="{B8072627-E914-4A14-B164-DAAF196B8409}" srcOrd="1" destOrd="0" presId="urn:microsoft.com/office/officeart/2008/layout/VerticalCurvedList"/>
    <dgm:cxn modelId="{9163A417-395A-4D7A-A7FB-C1DB0C79958D}" type="presParOf" srcId="{DCBFA259-E6FA-4FD4-A8C2-1C03A166512A}" destId="{C5F7D109-ED3A-44A2-AAFF-19519E6CEBDF}" srcOrd="2" destOrd="0" presId="urn:microsoft.com/office/officeart/2008/layout/VerticalCurvedList"/>
    <dgm:cxn modelId="{01649B91-E5E7-44DB-97B6-F89C9F4CBA46}" type="presParOf" srcId="{DCBFA259-E6FA-4FD4-A8C2-1C03A166512A}" destId="{B6FC1C0C-F77E-4ABB-AC1E-50529579A449}" srcOrd="3" destOrd="0" presId="urn:microsoft.com/office/officeart/2008/layout/VerticalCurvedList"/>
    <dgm:cxn modelId="{AE0795BC-740A-4A26-A869-1EADB6CF2D5C}" type="presParOf" srcId="{6A06172C-5633-4F67-883F-A0096F57FDE7}" destId="{F447ED87-71BD-427E-9FD7-7E288FFF463C}" srcOrd="1" destOrd="0" presId="urn:microsoft.com/office/officeart/2008/layout/VerticalCurvedList"/>
    <dgm:cxn modelId="{9BC0E532-F2C3-4995-AFA8-A79210E8253B}" type="presParOf" srcId="{6A06172C-5633-4F67-883F-A0096F57FDE7}" destId="{2C750BFE-C43E-4070-9A19-7EB6A0DDA224}" srcOrd="2" destOrd="0" presId="urn:microsoft.com/office/officeart/2008/layout/VerticalCurvedList"/>
    <dgm:cxn modelId="{D601DF3F-E385-4744-B48B-D2555DB4C180}" type="presParOf" srcId="{2C750BFE-C43E-4070-9A19-7EB6A0DDA224}" destId="{5D333B1A-8B35-4145-BD09-A45A6D8090D7}" srcOrd="0" destOrd="0" presId="urn:microsoft.com/office/officeart/2008/layout/VerticalCurvedList"/>
    <dgm:cxn modelId="{17B4B8B8-44D2-4223-BD22-4E0E5C4EDBBD}" type="presParOf" srcId="{6A06172C-5633-4F67-883F-A0096F57FDE7}" destId="{2EE15B6C-8230-4C53-BCF8-8CFB72F6D9D0}" srcOrd="3" destOrd="0" presId="urn:microsoft.com/office/officeart/2008/layout/VerticalCurvedList"/>
    <dgm:cxn modelId="{BB86BED8-0FAA-43FB-9652-442E3C1E1CAF}" type="presParOf" srcId="{6A06172C-5633-4F67-883F-A0096F57FDE7}" destId="{265349C1-7136-4BAF-A8B1-B02E8E9990AC}" srcOrd="4" destOrd="0" presId="urn:microsoft.com/office/officeart/2008/layout/VerticalCurvedList"/>
    <dgm:cxn modelId="{26A3E3E6-FD98-454C-BFA9-2788B8EDF426}" type="presParOf" srcId="{265349C1-7136-4BAF-A8B1-B02E8E9990AC}" destId="{893AC98B-C9F9-4032-9D06-097ECE71F51F}" srcOrd="0" destOrd="0" presId="urn:microsoft.com/office/officeart/2008/layout/VerticalCurvedList"/>
    <dgm:cxn modelId="{A169DDD5-428F-4CB3-85B0-F624555E894A}" type="presParOf" srcId="{6A06172C-5633-4F67-883F-A0096F57FDE7}" destId="{AD443132-599B-46AE-AAF3-E02E91F84DC8}" srcOrd="5" destOrd="0" presId="urn:microsoft.com/office/officeart/2008/layout/VerticalCurvedList"/>
    <dgm:cxn modelId="{0EB81E18-283E-4709-8A8C-0F115BCF3B5C}" type="presParOf" srcId="{6A06172C-5633-4F67-883F-A0096F57FDE7}" destId="{357D012A-E394-47A0-A387-7EF786DA6759}" srcOrd="6" destOrd="0" presId="urn:microsoft.com/office/officeart/2008/layout/VerticalCurvedList"/>
    <dgm:cxn modelId="{45F0BAA7-77EE-4D21-9387-4A132CA04254}" type="presParOf" srcId="{357D012A-E394-47A0-A387-7EF786DA6759}" destId="{EE5DC103-A3FA-4BDC-8510-1E3BDEAA2831}" srcOrd="0" destOrd="0" presId="urn:microsoft.com/office/officeart/2008/layout/VerticalCurvedList"/>
    <dgm:cxn modelId="{7AD83F6D-BEB0-4C2F-B458-C98C59AB025F}" type="presParOf" srcId="{6A06172C-5633-4F67-883F-A0096F57FDE7}" destId="{5F4C53D0-6114-4C2B-8659-FAED8EA3809D}" srcOrd="7" destOrd="0" presId="urn:microsoft.com/office/officeart/2008/layout/VerticalCurvedList"/>
    <dgm:cxn modelId="{B1A7E5F8-BA88-4837-B8D4-DADED66BF4A1}" type="presParOf" srcId="{6A06172C-5633-4F67-883F-A0096F57FDE7}" destId="{EC09D5A7-BF9F-4E9F-B72B-112ECA1D1F55}" srcOrd="8" destOrd="0" presId="urn:microsoft.com/office/officeart/2008/layout/VerticalCurvedList"/>
    <dgm:cxn modelId="{7B2335F2-4D18-46EB-850B-105B74DC6896}" type="presParOf" srcId="{EC09D5A7-BF9F-4E9F-B72B-112ECA1D1F55}" destId="{3377B372-E7F8-4A47-BFC7-4D83DBCD58FE}" srcOrd="0" destOrd="0" presId="urn:microsoft.com/office/officeart/2008/layout/VerticalCurvedList"/>
    <dgm:cxn modelId="{C41FC062-DAF9-43CF-8B04-99D9804A57DB}" type="presParOf" srcId="{6A06172C-5633-4F67-883F-A0096F57FDE7}" destId="{1673C019-2EC4-4DE9-B2E0-0FF5B2CBD48D}" srcOrd="9" destOrd="0" presId="urn:microsoft.com/office/officeart/2008/layout/VerticalCurvedList"/>
    <dgm:cxn modelId="{97A1F12B-5A59-40FA-9385-9D9E5BEE193D}" type="presParOf" srcId="{6A06172C-5633-4F67-883F-A0096F57FDE7}" destId="{96900278-0D8E-4193-9B15-6D6BCB810D3F}" srcOrd="10" destOrd="0" presId="urn:microsoft.com/office/officeart/2008/layout/VerticalCurvedList"/>
    <dgm:cxn modelId="{30C23454-8FC8-495F-89CA-B805B020BEE0}" type="presParOf" srcId="{96900278-0D8E-4193-9B15-6D6BCB810D3F}" destId="{8708DB42-0A31-4C9F-B42E-4E8AF666E60E}" srcOrd="0" destOrd="0" presId="urn:microsoft.com/office/officeart/2008/layout/VerticalCurved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5E69017-F3B1-40EE-A20D-C95A68F7C93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</dgm:pt>
    <dgm:pt modelId="{EA2479DE-45AC-4AC0-94EF-7CE42E3F509B}">
      <dgm:prSet phldrT="[Text]" custT="1"/>
      <dgm:spPr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2000" b="1" baseline="0" dirty="0" smtClean="0"/>
            <a:t>70 SUAUGUSIŲJŲ MOKYMO IR ŠVIETIMO PROGRAMŲ </a:t>
          </a:r>
          <a:endParaRPr lang="lt-LT" sz="2000" b="1" baseline="0" dirty="0"/>
        </a:p>
      </dgm:t>
    </dgm:pt>
    <dgm:pt modelId="{CA756111-E83B-4013-9627-AB2E99E91C1B}" type="parTrans" cxnId="{9DE39C71-D18F-4FCC-B9CE-1C4A807CA193}">
      <dgm:prSet/>
      <dgm:spPr/>
      <dgm:t>
        <a:bodyPr/>
        <a:lstStyle/>
        <a:p>
          <a:endParaRPr lang="lt-LT" sz="2000" b="1" baseline="0" dirty="0"/>
        </a:p>
      </dgm:t>
    </dgm:pt>
    <dgm:pt modelId="{B390F34F-46D2-4397-AA59-BAD7D8858F08}" type="sibTrans" cxnId="{9DE39C71-D18F-4FCC-B9CE-1C4A807CA193}">
      <dgm:prSet/>
      <dgm:spPr/>
      <dgm:t>
        <a:bodyPr/>
        <a:lstStyle/>
        <a:p>
          <a:endParaRPr lang="lt-LT" sz="2000" b="1" baseline="0" dirty="0"/>
        </a:p>
      </dgm:t>
    </dgm:pt>
    <dgm:pt modelId="{A08B190B-274E-4BF1-ABBA-F95031F7127B}">
      <dgm:prSet phldrT="[Text]" custT="1"/>
      <dgm:spPr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2000" b="1" baseline="0" dirty="0" smtClean="0"/>
            <a:t>60 KONSULTAVIMO TEMŲ</a:t>
          </a:r>
          <a:endParaRPr lang="lt-LT" sz="2000" b="1" baseline="0" dirty="0"/>
        </a:p>
      </dgm:t>
    </dgm:pt>
    <dgm:pt modelId="{85EB8909-EB76-4799-8FCC-87E8C6069E2F}" type="parTrans" cxnId="{A9DA7689-DB6A-41AF-9F7E-E377127D1452}">
      <dgm:prSet/>
      <dgm:spPr/>
      <dgm:t>
        <a:bodyPr/>
        <a:lstStyle/>
        <a:p>
          <a:endParaRPr lang="lt-LT" sz="2000" b="1" baseline="0" dirty="0"/>
        </a:p>
      </dgm:t>
    </dgm:pt>
    <dgm:pt modelId="{AA6C4A3E-A555-44B4-9441-C30CABF05D6E}" type="sibTrans" cxnId="{A9DA7689-DB6A-41AF-9F7E-E377127D1452}">
      <dgm:prSet/>
      <dgm:spPr/>
      <dgm:t>
        <a:bodyPr/>
        <a:lstStyle/>
        <a:p>
          <a:endParaRPr lang="lt-LT" sz="2000" b="1" baseline="0" dirty="0"/>
        </a:p>
      </dgm:t>
    </dgm:pt>
    <dgm:pt modelId="{9DEB7780-9FFE-45BF-886D-BD1BC6BBA61F}">
      <dgm:prSet phldrT="[Text]" custT="1"/>
      <dgm:spPr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2000" b="1" baseline="0" dirty="0" smtClean="0">
              <a:latin typeface="Titillium Web" panose="020B0604020202020204" charset="-70"/>
            </a:rPr>
            <a:t>100 KONSULTACIJŲ KASMET</a:t>
          </a:r>
          <a:endParaRPr lang="lt-LT" sz="2000" b="1" baseline="0" dirty="0">
            <a:latin typeface="Titillium Web" panose="020B0604020202020204" charset="-70"/>
          </a:endParaRPr>
        </a:p>
      </dgm:t>
    </dgm:pt>
    <dgm:pt modelId="{5117E6A7-1549-4316-BC3E-8D3948AE6D36}" type="parTrans" cxnId="{3BEDDB9D-6C5F-4178-A403-BC932EBF2A3E}">
      <dgm:prSet/>
      <dgm:spPr/>
      <dgm:t>
        <a:bodyPr/>
        <a:lstStyle/>
        <a:p>
          <a:endParaRPr lang="lt-LT" sz="2000" b="1" baseline="0" dirty="0"/>
        </a:p>
      </dgm:t>
    </dgm:pt>
    <dgm:pt modelId="{ED519065-4A5B-4666-A005-EC1ED36BC374}" type="sibTrans" cxnId="{3BEDDB9D-6C5F-4178-A403-BC932EBF2A3E}">
      <dgm:prSet/>
      <dgm:spPr/>
      <dgm:t>
        <a:bodyPr/>
        <a:lstStyle/>
        <a:p>
          <a:endParaRPr lang="lt-LT" sz="2000" b="1" baseline="0" dirty="0"/>
        </a:p>
      </dgm:t>
    </dgm:pt>
    <dgm:pt modelId="{18AF26E5-B78F-4485-ABB9-B6B7A35CC8DA}">
      <dgm:prSet phldrT="[Text]" custT="1"/>
      <dgm:spPr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2000" b="1" baseline="0" dirty="0" smtClean="0"/>
            <a:t>2000 KLAUSYTOJŲ KASMET</a:t>
          </a:r>
          <a:endParaRPr lang="lt-LT" sz="2000" b="1" baseline="0" dirty="0"/>
        </a:p>
      </dgm:t>
    </dgm:pt>
    <dgm:pt modelId="{F44B2E63-1B8B-4AD5-9B6F-95ED9FC15012}" type="parTrans" cxnId="{38F2A604-143B-4A06-8954-AD125AC19E68}">
      <dgm:prSet/>
      <dgm:spPr/>
      <dgm:t>
        <a:bodyPr/>
        <a:lstStyle/>
        <a:p>
          <a:endParaRPr lang="lt-LT" sz="2000" b="1" baseline="0" dirty="0"/>
        </a:p>
      </dgm:t>
    </dgm:pt>
    <dgm:pt modelId="{49C0E539-3B7B-4CE3-B8CD-FFEF3F717B4D}" type="sibTrans" cxnId="{38F2A604-143B-4A06-8954-AD125AC19E68}">
      <dgm:prSet/>
      <dgm:spPr/>
      <dgm:t>
        <a:bodyPr/>
        <a:lstStyle/>
        <a:p>
          <a:endParaRPr lang="lt-LT" sz="2000" b="1" baseline="0" dirty="0"/>
        </a:p>
      </dgm:t>
    </dgm:pt>
    <dgm:pt modelId="{24260D3B-3B15-4FAC-BE31-56BA1DABB2A7}">
      <dgm:prSet phldrT="[Text]" custT="1"/>
      <dgm:spPr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2000" b="1" baseline="0" dirty="0" smtClean="0"/>
            <a:t>200  </a:t>
          </a:r>
        </a:p>
        <a:p>
          <a:r>
            <a:rPr lang="lt-LT" sz="2000" b="1" baseline="0" dirty="0" smtClean="0"/>
            <a:t>VERSLO KLIENTŲ </a:t>
          </a:r>
          <a:endParaRPr lang="lt-LT" sz="2000" b="1" baseline="0" dirty="0"/>
        </a:p>
      </dgm:t>
    </dgm:pt>
    <dgm:pt modelId="{F3115F6B-B556-4C5A-811F-9D22D12E35D3}" type="parTrans" cxnId="{F9C32CB1-5487-4DB0-B5E0-87F08101CBD2}">
      <dgm:prSet/>
      <dgm:spPr/>
      <dgm:t>
        <a:bodyPr/>
        <a:lstStyle/>
        <a:p>
          <a:endParaRPr lang="lt-LT" sz="2000" b="1" baseline="0" dirty="0"/>
        </a:p>
      </dgm:t>
    </dgm:pt>
    <dgm:pt modelId="{0451BADD-0305-47B2-A0AB-0A8C856CB4C4}" type="sibTrans" cxnId="{F9C32CB1-5487-4DB0-B5E0-87F08101CBD2}">
      <dgm:prSet/>
      <dgm:spPr/>
      <dgm:t>
        <a:bodyPr/>
        <a:lstStyle/>
        <a:p>
          <a:endParaRPr lang="lt-LT" sz="2000" b="1" baseline="0" dirty="0"/>
        </a:p>
      </dgm:t>
    </dgm:pt>
    <dgm:pt modelId="{09E75421-8764-4E73-8A0A-F65AEE73D613}" type="pres">
      <dgm:prSet presAssocID="{05E69017-F3B1-40EE-A20D-C95A68F7C93B}" presName="Name0" presStyleCnt="0">
        <dgm:presLayoutVars>
          <dgm:dir/>
          <dgm:resizeHandles val="exact"/>
        </dgm:presLayoutVars>
      </dgm:prSet>
      <dgm:spPr/>
    </dgm:pt>
    <dgm:pt modelId="{AA42C78D-8CEE-4B28-98F6-D77EE65C92B2}" type="pres">
      <dgm:prSet presAssocID="{EA2479DE-45AC-4AC0-94EF-7CE42E3F509B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42984FA-0B6B-4567-8BAA-B66CC8BB23CB}" type="pres">
      <dgm:prSet presAssocID="{B390F34F-46D2-4397-AA59-BAD7D8858F08}" presName="par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211C1C84-0F70-40E1-966A-02AACE8FE8C9}" type="pres">
      <dgm:prSet presAssocID="{A08B190B-274E-4BF1-ABBA-F95031F7127B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697BAB9-50A6-45EE-87A0-2AB25DD3F0E1}" type="pres">
      <dgm:prSet presAssocID="{AA6C4A3E-A555-44B4-9441-C30CABF05D6E}" presName="par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2C699791-97FB-430D-A252-F96BD72CCD55}" type="pres">
      <dgm:prSet presAssocID="{9DEB7780-9FFE-45BF-886D-BD1BC6BBA61F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C9AD0C3-9E08-45B1-9E78-737673DE9E33}" type="pres">
      <dgm:prSet presAssocID="{ED519065-4A5B-4666-A005-EC1ED36BC374}" presName="par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981EB5F7-3465-420D-A036-A14D144DDDDE}" type="pres">
      <dgm:prSet presAssocID="{18AF26E5-B78F-4485-ABB9-B6B7A35CC8DA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8BE93C0-E275-4115-A0E4-9A758229C595}" type="pres">
      <dgm:prSet presAssocID="{49C0E539-3B7B-4CE3-B8CD-FFEF3F717B4D}" presName="par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89DD3682-EF6A-4E51-A63D-BA9B9512188C}" type="pres">
      <dgm:prSet presAssocID="{24260D3B-3B15-4FAC-BE31-56BA1DABB2A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482B5946-49A3-4345-9303-5A0DB2EC7A99}" type="presOf" srcId="{05E69017-F3B1-40EE-A20D-C95A68F7C93B}" destId="{09E75421-8764-4E73-8A0A-F65AEE73D613}" srcOrd="0" destOrd="0" presId="urn:microsoft.com/office/officeart/2005/8/layout/hChevron3"/>
    <dgm:cxn modelId="{93062B84-AD6B-41EE-83D5-DE94FCDB7083}" type="presOf" srcId="{18AF26E5-B78F-4485-ABB9-B6B7A35CC8DA}" destId="{981EB5F7-3465-420D-A036-A14D144DDDDE}" srcOrd="0" destOrd="0" presId="urn:microsoft.com/office/officeart/2005/8/layout/hChevron3"/>
    <dgm:cxn modelId="{9DE39C71-D18F-4FCC-B9CE-1C4A807CA193}" srcId="{05E69017-F3B1-40EE-A20D-C95A68F7C93B}" destId="{EA2479DE-45AC-4AC0-94EF-7CE42E3F509B}" srcOrd="0" destOrd="0" parTransId="{CA756111-E83B-4013-9627-AB2E99E91C1B}" sibTransId="{B390F34F-46D2-4397-AA59-BAD7D8858F08}"/>
    <dgm:cxn modelId="{38F2A604-143B-4A06-8954-AD125AC19E68}" srcId="{05E69017-F3B1-40EE-A20D-C95A68F7C93B}" destId="{18AF26E5-B78F-4485-ABB9-B6B7A35CC8DA}" srcOrd="3" destOrd="0" parTransId="{F44B2E63-1B8B-4AD5-9B6F-95ED9FC15012}" sibTransId="{49C0E539-3B7B-4CE3-B8CD-FFEF3F717B4D}"/>
    <dgm:cxn modelId="{3BEDDB9D-6C5F-4178-A403-BC932EBF2A3E}" srcId="{05E69017-F3B1-40EE-A20D-C95A68F7C93B}" destId="{9DEB7780-9FFE-45BF-886D-BD1BC6BBA61F}" srcOrd="2" destOrd="0" parTransId="{5117E6A7-1549-4316-BC3E-8D3948AE6D36}" sibTransId="{ED519065-4A5B-4666-A005-EC1ED36BC374}"/>
    <dgm:cxn modelId="{A9DA7689-DB6A-41AF-9F7E-E377127D1452}" srcId="{05E69017-F3B1-40EE-A20D-C95A68F7C93B}" destId="{A08B190B-274E-4BF1-ABBA-F95031F7127B}" srcOrd="1" destOrd="0" parTransId="{85EB8909-EB76-4799-8FCC-87E8C6069E2F}" sibTransId="{AA6C4A3E-A555-44B4-9441-C30CABF05D6E}"/>
    <dgm:cxn modelId="{2076AA99-C48F-4D74-9CD0-B7F108D1947F}" type="presOf" srcId="{9DEB7780-9FFE-45BF-886D-BD1BC6BBA61F}" destId="{2C699791-97FB-430D-A252-F96BD72CCD55}" srcOrd="0" destOrd="0" presId="urn:microsoft.com/office/officeart/2005/8/layout/hChevron3"/>
    <dgm:cxn modelId="{562F8AF9-0666-4262-A379-8F8E6C6B2DB1}" type="presOf" srcId="{EA2479DE-45AC-4AC0-94EF-7CE42E3F509B}" destId="{AA42C78D-8CEE-4B28-98F6-D77EE65C92B2}" srcOrd="0" destOrd="0" presId="urn:microsoft.com/office/officeart/2005/8/layout/hChevron3"/>
    <dgm:cxn modelId="{37558C1F-27F3-4AA2-9939-CE00830E5D79}" type="presOf" srcId="{A08B190B-274E-4BF1-ABBA-F95031F7127B}" destId="{211C1C84-0F70-40E1-966A-02AACE8FE8C9}" srcOrd="0" destOrd="0" presId="urn:microsoft.com/office/officeart/2005/8/layout/hChevron3"/>
    <dgm:cxn modelId="{F9C32CB1-5487-4DB0-B5E0-87F08101CBD2}" srcId="{05E69017-F3B1-40EE-A20D-C95A68F7C93B}" destId="{24260D3B-3B15-4FAC-BE31-56BA1DABB2A7}" srcOrd="4" destOrd="0" parTransId="{F3115F6B-B556-4C5A-811F-9D22D12E35D3}" sibTransId="{0451BADD-0305-47B2-A0AB-0A8C856CB4C4}"/>
    <dgm:cxn modelId="{47958594-8D65-44FD-84C1-3ADF4C3AB970}" type="presOf" srcId="{24260D3B-3B15-4FAC-BE31-56BA1DABB2A7}" destId="{89DD3682-EF6A-4E51-A63D-BA9B9512188C}" srcOrd="0" destOrd="0" presId="urn:microsoft.com/office/officeart/2005/8/layout/hChevron3"/>
    <dgm:cxn modelId="{1BC65182-2C50-49CB-BC08-3BCE9F77D0FA}" type="presParOf" srcId="{09E75421-8764-4E73-8A0A-F65AEE73D613}" destId="{AA42C78D-8CEE-4B28-98F6-D77EE65C92B2}" srcOrd="0" destOrd="0" presId="urn:microsoft.com/office/officeart/2005/8/layout/hChevron3"/>
    <dgm:cxn modelId="{25BA0FD1-47CA-4253-AE31-FDBB465EC1E5}" type="presParOf" srcId="{09E75421-8764-4E73-8A0A-F65AEE73D613}" destId="{842984FA-0B6B-4567-8BAA-B66CC8BB23CB}" srcOrd="1" destOrd="0" presId="urn:microsoft.com/office/officeart/2005/8/layout/hChevron3"/>
    <dgm:cxn modelId="{65C3BAB5-4DA6-4AD6-88B2-D8DF5EC0D0EC}" type="presParOf" srcId="{09E75421-8764-4E73-8A0A-F65AEE73D613}" destId="{211C1C84-0F70-40E1-966A-02AACE8FE8C9}" srcOrd="2" destOrd="0" presId="urn:microsoft.com/office/officeart/2005/8/layout/hChevron3"/>
    <dgm:cxn modelId="{4007EF67-4205-4D3F-A667-99CE7B7A3BE5}" type="presParOf" srcId="{09E75421-8764-4E73-8A0A-F65AEE73D613}" destId="{2697BAB9-50A6-45EE-87A0-2AB25DD3F0E1}" srcOrd="3" destOrd="0" presId="urn:microsoft.com/office/officeart/2005/8/layout/hChevron3"/>
    <dgm:cxn modelId="{5CC90330-C2F3-45E4-BA01-60604D427A98}" type="presParOf" srcId="{09E75421-8764-4E73-8A0A-F65AEE73D613}" destId="{2C699791-97FB-430D-A252-F96BD72CCD55}" srcOrd="4" destOrd="0" presId="urn:microsoft.com/office/officeart/2005/8/layout/hChevron3"/>
    <dgm:cxn modelId="{65D1670B-9286-42DF-BB84-C9D81FC72AAD}" type="presParOf" srcId="{09E75421-8764-4E73-8A0A-F65AEE73D613}" destId="{1C9AD0C3-9E08-45B1-9E78-737673DE9E33}" srcOrd="5" destOrd="0" presId="urn:microsoft.com/office/officeart/2005/8/layout/hChevron3"/>
    <dgm:cxn modelId="{01B9E204-E195-41E3-9AA9-C2584CC6D35D}" type="presParOf" srcId="{09E75421-8764-4E73-8A0A-F65AEE73D613}" destId="{981EB5F7-3465-420D-A036-A14D144DDDDE}" srcOrd="6" destOrd="0" presId="urn:microsoft.com/office/officeart/2005/8/layout/hChevron3"/>
    <dgm:cxn modelId="{85B37FDA-F1AC-4F5D-8AF8-C3A40E8487A3}" type="presParOf" srcId="{09E75421-8764-4E73-8A0A-F65AEE73D613}" destId="{F8BE93C0-E275-4115-A0E4-9A758229C595}" srcOrd="7" destOrd="0" presId="urn:microsoft.com/office/officeart/2005/8/layout/hChevron3"/>
    <dgm:cxn modelId="{A5E871CB-102C-47F9-9050-FC928B2CA0A1}" type="presParOf" srcId="{09E75421-8764-4E73-8A0A-F65AEE73D613}" destId="{89DD3682-EF6A-4E51-A63D-BA9B9512188C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77BD805-247F-4DE1-B661-0ECF3888CE3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63659B7B-4766-4BE1-97B0-0FB64225FC3D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Verslumo kompetencijų ugdymo erdvė – </a:t>
          </a:r>
          <a:r>
            <a:rPr lang="lt-LT" sz="2100" b="0" dirty="0" smtClean="0"/>
            <a:t>verslo modelių </a:t>
          </a:r>
          <a:r>
            <a:rPr lang="lt-LT" sz="2100" b="0" dirty="0" err="1" smtClean="0"/>
            <a:t>inovavimas</a:t>
          </a:r>
          <a:r>
            <a:rPr lang="lt-LT" sz="2100" b="0" dirty="0" smtClean="0"/>
            <a:t>, </a:t>
          </a:r>
          <a:r>
            <a:rPr lang="lt-LT" sz="2100" b="0" dirty="0" err="1" smtClean="0"/>
            <a:t>verslumo</a:t>
          </a:r>
          <a:r>
            <a:rPr lang="lt-LT" sz="2100" b="0" dirty="0" smtClean="0"/>
            <a:t> ugdymo metodikų rengimas.</a:t>
          </a:r>
          <a:endParaRPr lang="lt-LT" sz="2100" b="0" dirty="0"/>
        </a:p>
      </dgm:t>
    </dgm:pt>
    <dgm:pt modelId="{89338802-8223-4C88-AEEB-314A42890603}" type="parTrans" cxnId="{EB78B244-0229-4B9F-8B5E-E42DF02850BA}">
      <dgm:prSet/>
      <dgm:spPr/>
      <dgm:t>
        <a:bodyPr/>
        <a:lstStyle/>
        <a:p>
          <a:endParaRPr lang="lt-LT" sz="2000"/>
        </a:p>
      </dgm:t>
    </dgm:pt>
    <dgm:pt modelId="{4B408D89-DDC7-462B-B04E-CE21F30C0AE5}" type="sibTrans" cxnId="{EB78B244-0229-4B9F-8B5E-E42DF02850BA}">
      <dgm:prSet/>
      <dgm:spPr/>
      <dgm:t>
        <a:bodyPr/>
        <a:lstStyle/>
        <a:p>
          <a:endParaRPr lang="lt-LT" sz="2000"/>
        </a:p>
      </dgm:t>
    </dgm:pt>
    <dgm:pt modelId="{F7998608-6599-4A73-B05B-47D8EF2A8F6F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Logistikos informacinių sistemų centras – </a:t>
          </a:r>
          <a:r>
            <a:rPr lang="lt-LT" sz="2100" b="0" dirty="0" smtClean="0"/>
            <a:t>naujų  IT ir žaliosios logistikos principų integravimas į logistikos procesą.</a:t>
          </a:r>
          <a:endParaRPr lang="lt-LT" sz="2100" b="0" dirty="0"/>
        </a:p>
      </dgm:t>
    </dgm:pt>
    <dgm:pt modelId="{D330ABC4-98A1-4FB6-9622-F859397065F5}" type="parTrans" cxnId="{E141A99C-22C7-41B9-A6E3-C27B342D2AD9}">
      <dgm:prSet/>
      <dgm:spPr/>
      <dgm:t>
        <a:bodyPr/>
        <a:lstStyle/>
        <a:p>
          <a:endParaRPr lang="lt-LT" sz="2000"/>
        </a:p>
      </dgm:t>
    </dgm:pt>
    <dgm:pt modelId="{AD0634A6-D088-4A35-B548-0C6F35DD270F}" type="sibTrans" cxnId="{E141A99C-22C7-41B9-A6E3-C27B342D2AD9}">
      <dgm:prSet/>
      <dgm:spPr/>
      <dgm:t>
        <a:bodyPr/>
        <a:lstStyle/>
        <a:p>
          <a:endParaRPr lang="lt-LT" sz="2000"/>
        </a:p>
      </dgm:t>
    </dgm:pt>
    <dgm:pt modelId="{4C24A5D2-7426-4237-B906-87FCD1789A01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2100" b="1" dirty="0" smtClean="0"/>
            <a:t>Finansų valdymo laboratorija - </a:t>
          </a:r>
          <a:r>
            <a:rPr lang="lt-LT" sz="2100" b="0" dirty="0" smtClean="0"/>
            <a:t>f</a:t>
          </a:r>
          <a:r>
            <a:rPr lang="lt-LT" sz="2100" b="0" i="0" dirty="0" smtClean="0"/>
            <a:t>inansų valdymo sprendimai, pelningumo rodiklių analizė. </a:t>
          </a:r>
          <a:r>
            <a:rPr lang="lt-LT" sz="2100" b="1" dirty="0" smtClean="0"/>
            <a:t> </a:t>
          </a:r>
          <a:endParaRPr lang="lt-LT" sz="2100" b="1" dirty="0"/>
        </a:p>
      </dgm:t>
    </dgm:pt>
    <dgm:pt modelId="{3B73B0FD-35D0-435A-8459-E9B5268CA13A}" type="parTrans" cxnId="{F10B166E-CAC4-4062-9656-3FB41FF824CE}">
      <dgm:prSet/>
      <dgm:spPr/>
      <dgm:t>
        <a:bodyPr/>
        <a:lstStyle/>
        <a:p>
          <a:endParaRPr lang="lt-LT" sz="2000"/>
        </a:p>
      </dgm:t>
    </dgm:pt>
    <dgm:pt modelId="{9AEC4DC4-A2F3-4DF6-9D6E-94F81BB05599}" type="sibTrans" cxnId="{F10B166E-CAC4-4062-9656-3FB41FF824CE}">
      <dgm:prSet/>
      <dgm:spPr/>
      <dgm:t>
        <a:bodyPr/>
        <a:lstStyle/>
        <a:p>
          <a:endParaRPr lang="lt-LT" sz="2000"/>
        </a:p>
      </dgm:t>
    </dgm:pt>
    <dgm:pt modelId="{999685D0-7225-4D61-9DE2-B3390D6A5783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solidFill>
            <a:srgbClr val="2F5495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Turizmo inovacijų erdvė – </a:t>
          </a:r>
          <a:r>
            <a:rPr lang="lt-LT" sz="2100" b="0" dirty="0" smtClean="0"/>
            <a:t>virtualių maršrutų kūrimas, turizmo objektų  </a:t>
          </a:r>
          <a:r>
            <a:rPr lang="lt-LT" sz="2100" b="0" dirty="0" err="1" smtClean="0"/>
            <a:t>vizualizacija</a:t>
          </a:r>
          <a:r>
            <a:rPr lang="lt-LT" sz="2100" b="0" dirty="0" smtClean="0"/>
            <a:t> 3D technologijomis.</a:t>
          </a:r>
          <a:endParaRPr lang="lt-LT" sz="2100" b="0" dirty="0"/>
        </a:p>
      </dgm:t>
    </dgm:pt>
    <dgm:pt modelId="{69BF1267-2614-4961-9941-CBF9D668FE82}" type="parTrans" cxnId="{E2A9D494-335D-436F-941B-452E598D8959}">
      <dgm:prSet/>
      <dgm:spPr/>
      <dgm:t>
        <a:bodyPr/>
        <a:lstStyle/>
        <a:p>
          <a:endParaRPr lang="lt-LT" sz="2000"/>
        </a:p>
      </dgm:t>
    </dgm:pt>
    <dgm:pt modelId="{6AC7BC55-54BF-4A83-9494-69E9161DCACC}" type="sibTrans" cxnId="{E2A9D494-335D-436F-941B-452E598D8959}">
      <dgm:prSet/>
      <dgm:spPr/>
      <dgm:t>
        <a:bodyPr/>
        <a:lstStyle/>
        <a:p>
          <a:endParaRPr lang="lt-LT" sz="2000"/>
        </a:p>
      </dgm:t>
    </dgm:pt>
    <dgm:pt modelId="{344BDA90-5D58-42C5-8D78-3675A11106AA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Skaitmeninės rinkodaros komunikacijos erdvė – </a:t>
          </a:r>
          <a:r>
            <a:rPr lang="lt-LT" sz="2100" b="0" dirty="0" smtClean="0"/>
            <a:t>kūrybiškas </a:t>
          </a:r>
          <a:r>
            <a:rPr lang="lt-LT" sz="2100" b="0" dirty="0" err="1" smtClean="0"/>
            <a:t>audio</a:t>
          </a:r>
          <a:r>
            <a:rPr lang="lt-LT" sz="2100" b="0" dirty="0" smtClean="0"/>
            <a:t>/video turinio kūrimas ir apdorojimas.</a:t>
          </a:r>
          <a:endParaRPr lang="lt-LT" sz="2100" b="0" dirty="0"/>
        </a:p>
      </dgm:t>
    </dgm:pt>
    <dgm:pt modelId="{D0BBC0DD-05AC-4A16-9A4F-3003C2C7A9C2}" type="parTrans" cxnId="{828A17E8-8881-4411-8768-ADC08D322ADD}">
      <dgm:prSet/>
      <dgm:spPr/>
      <dgm:t>
        <a:bodyPr/>
        <a:lstStyle/>
        <a:p>
          <a:endParaRPr lang="lt-LT" sz="2000"/>
        </a:p>
      </dgm:t>
    </dgm:pt>
    <dgm:pt modelId="{691ADD64-41B5-4FF1-BAE6-0943975D70E8}" type="sibTrans" cxnId="{828A17E8-8881-4411-8768-ADC08D322ADD}">
      <dgm:prSet/>
      <dgm:spPr/>
      <dgm:t>
        <a:bodyPr/>
        <a:lstStyle/>
        <a:p>
          <a:endParaRPr lang="lt-LT" sz="2000"/>
        </a:p>
      </dgm:t>
    </dgm:pt>
    <dgm:pt modelId="{97AF368C-7CB6-430E-AD4F-801085D247E2}" type="pres">
      <dgm:prSet presAssocID="{777BD805-247F-4DE1-B661-0ECF3888CE3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lt-LT"/>
        </a:p>
      </dgm:t>
    </dgm:pt>
    <dgm:pt modelId="{77281ADF-36D7-4BC6-B8B1-6714501C620A}" type="pres">
      <dgm:prSet presAssocID="{777BD805-247F-4DE1-B661-0ECF3888CE3F}" presName="Name1" presStyleCnt="0"/>
      <dgm:spPr/>
    </dgm:pt>
    <dgm:pt modelId="{91CA4D98-53FC-441D-973D-09F40917D9E2}" type="pres">
      <dgm:prSet presAssocID="{777BD805-247F-4DE1-B661-0ECF3888CE3F}" presName="cycle" presStyleCnt="0"/>
      <dgm:spPr/>
    </dgm:pt>
    <dgm:pt modelId="{210EF97E-DB24-4FA8-981C-597FD9648B1F}" type="pres">
      <dgm:prSet presAssocID="{777BD805-247F-4DE1-B661-0ECF3888CE3F}" presName="srcNode" presStyleLbl="node1" presStyleIdx="0" presStyleCnt="5"/>
      <dgm:spPr/>
    </dgm:pt>
    <dgm:pt modelId="{2573B7A4-1C1A-41E3-BAFD-49F157F6315B}" type="pres">
      <dgm:prSet presAssocID="{777BD805-247F-4DE1-B661-0ECF3888CE3F}" presName="conn" presStyleLbl="parChTrans1D2" presStyleIdx="0" presStyleCnt="1"/>
      <dgm:spPr/>
      <dgm:t>
        <a:bodyPr/>
        <a:lstStyle/>
        <a:p>
          <a:endParaRPr lang="lt-LT"/>
        </a:p>
      </dgm:t>
    </dgm:pt>
    <dgm:pt modelId="{D3F6A273-3E92-43DC-B9F8-13BECE8FF0F9}" type="pres">
      <dgm:prSet presAssocID="{777BD805-247F-4DE1-B661-0ECF3888CE3F}" presName="extraNode" presStyleLbl="node1" presStyleIdx="0" presStyleCnt="5"/>
      <dgm:spPr/>
    </dgm:pt>
    <dgm:pt modelId="{82C5DB11-1E27-4F44-97F5-A867FB26DE16}" type="pres">
      <dgm:prSet presAssocID="{777BD805-247F-4DE1-B661-0ECF3888CE3F}" presName="dstNode" presStyleLbl="node1" presStyleIdx="0" presStyleCnt="5"/>
      <dgm:spPr/>
    </dgm:pt>
    <dgm:pt modelId="{EDBAE41C-0173-4F82-B1B5-9AED7433A388}" type="pres">
      <dgm:prSet presAssocID="{344BDA90-5D58-42C5-8D78-3675A11106AA}" presName="text_1" presStyleLbl="node1" presStyleIdx="0" presStyleCnt="5" custScaleY="12451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04ACC25-65B4-4894-88C6-F740E78D30D0}" type="pres">
      <dgm:prSet presAssocID="{344BDA90-5D58-42C5-8D78-3675A11106AA}" presName="accent_1" presStyleCnt="0"/>
      <dgm:spPr/>
    </dgm:pt>
    <dgm:pt modelId="{E3E51B32-F5A6-47D1-B3FE-146256E71F94}" type="pres">
      <dgm:prSet presAssocID="{344BDA90-5D58-42C5-8D78-3675A11106AA}" presName="accentRepeatNode" presStyleLbl="solidFgAcc1" presStyleIdx="0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47AF57EF-B524-4186-AC9D-6FF3346934AD}" type="pres">
      <dgm:prSet presAssocID="{999685D0-7225-4D61-9DE2-B3390D6A5783}" presName="text_2" presStyleLbl="node1" presStyleIdx="1" presStyleCnt="5" custScaleY="11869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34A7E0B-0423-4391-B11D-2B4F24716E63}" type="pres">
      <dgm:prSet presAssocID="{999685D0-7225-4D61-9DE2-B3390D6A5783}" presName="accent_2" presStyleCnt="0"/>
      <dgm:spPr/>
    </dgm:pt>
    <dgm:pt modelId="{69FE4093-B03C-4556-BE99-29912FA4D9DD}" type="pres">
      <dgm:prSet presAssocID="{999685D0-7225-4D61-9DE2-B3390D6A5783}" presName="accentRepeatNode" presStyleLbl="solidFgAcc1" presStyleIdx="1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E46BFFFC-A312-475D-8CDA-B0D2ACB698C3}" type="pres">
      <dgm:prSet presAssocID="{63659B7B-4766-4BE1-97B0-0FB64225FC3D}" presName="text_3" presStyleLbl="node1" presStyleIdx="2" presStyleCnt="5" custScaleY="11675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8973C04-0C9E-4406-A0F7-5B827D1C80DA}" type="pres">
      <dgm:prSet presAssocID="{63659B7B-4766-4BE1-97B0-0FB64225FC3D}" presName="accent_3" presStyleCnt="0"/>
      <dgm:spPr/>
    </dgm:pt>
    <dgm:pt modelId="{5C8817F9-BE9B-43C0-AAA2-718197068320}" type="pres">
      <dgm:prSet presAssocID="{63659B7B-4766-4BE1-97B0-0FB64225FC3D}" presName="accentRepeatNode" presStyleLbl="solidFgAcc1" presStyleIdx="2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97A990D8-1436-463B-B85F-E2465D951E97}" type="pres">
      <dgm:prSet presAssocID="{F7998608-6599-4A73-B05B-47D8EF2A8F6F}" presName="text_4" presStyleLbl="node1" presStyleIdx="3" presStyleCnt="5" custScaleY="12719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23E71D5-A9C9-4D2A-AC19-885D2BBD9990}" type="pres">
      <dgm:prSet presAssocID="{F7998608-6599-4A73-B05B-47D8EF2A8F6F}" presName="accent_4" presStyleCnt="0"/>
      <dgm:spPr/>
    </dgm:pt>
    <dgm:pt modelId="{82734D1F-FB48-4838-9551-CDF3F8AF032C}" type="pres">
      <dgm:prSet presAssocID="{F7998608-6599-4A73-B05B-47D8EF2A8F6F}" presName="accentRepeatNode" presStyleLbl="solidFgAcc1" presStyleIdx="3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78111C15-305F-4C9F-9BAE-E3C8118B8022}" type="pres">
      <dgm:prSet presAssocID="{4C24A5D2-7426-4237-B906-87FCD1789A01}" presName="text_5" presStyleLbl="node1" presStyleIdx="4" presStyleCnt="5" custScaleY="12839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B2B2714-90CD-46C2-9FF9-E5E895689544}" type="pres">
      <dgm:prSet presAssocID="{4C24A5D2-7426-4237-B906-87FCD1789A01}" presName="accent_5" presStyleCnt="0"/>
      <dgm:spPr/>
    </dgm:pt>
    <dgm:pt modelId="{1B764CBE-2BEA-49E8-8FA5-0B19A7D4BFD6}" type="pres">
      <dgm:prSet presAssocID="{4C24A5D2-7426-4237-B906-87FCD1789A01}" presName="accentRepeatNode" presStyleLbl="solidFgAcc1" presStyleIdx="4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</dgm:ptLst>
  <dgm:cxnLst>
    <dgm:cxn modelId="{CD19B288-11CE-48C4-B196-DCE07F41B7FF}" type="presOf" srcId="{999685D0-7225-4D61-9DE2-B3390D6A5783}" destId="{47AF57EF-B524-4186-AC9D-6FF3346934AD}" srcOrd="0" destOrd="0" presId="urn:microsoft.com/office/officeart/2008/layout/VerticalCurvedList"/>
    <dgm:cxn modelId="{E501A5E6-CC40-4014-8698-EA90B0CAB495}" type="presOf" srcId="{F7998608-6599-4A73-B05B-47D8EF2A8F6F}" destId="{97A990D8-1436-463B-B85F-E2465D951E97}" srcOrd="0" destOrd="0" presId="urn:microsoft.com/office/officeart/2008/layout/VerticalCurvedList"/>
    <dgm:cxn modelId="{E2A9D494-335D-436F-941B-452E598D8959}" srcId="{777BD805-247F-4DE1-B661-0ECF3888CE3F}" destId="{999685D0-7225-4D61-9DE2-B3390D6A5783}" srcOrd="1" destOrd="0" parTransId="{69BF1267-2614-4961-9941-CBF9D668FE82}" sibTransId="{6AC7BC55-54BF-4A83-9494-69E9161DCACC}"/>
    <dgm:cxn modelId="{3756A8E9-F0DB-4E8D-9B99-4FD6639931D1}" type="presOf" srcId="{4C24A5D2-7426-4237-B906-87FCD1789A01}" destId="{78111C15-305F-4C9F-9BAE-E3C8118B8022}" srcOrd="0" destOrd="0" presId="urn:microsoft.com/office/officeart/2008/layout/VerticalCurvedList"/>
    <dgm:cxn modelId="{88E7E4A5-8FF1-4E0D-BAEF-1141A8A73BD3}" type="presOf" srcId="{344BDA90-5D58-42C5-8D78-3675A11106AA}" destId="{EDBAE41C-0173-4F82-B1B5-9AED7433A388}" srcOrd="0" destOrd="0" presId="urn:microsoft.com/office/officeart/2008/layout/VerticalCurvedList"/>
    <dgm:cxn modelId="{1C80BAEF-65C6-4198-98DF-7318DD439615}" type="presOf" srcId="{63659B7B-4766-4BE1-97B0-0FB64225FC3D}" destId="{E46BFFFC-A312-475D-8CDA-B0D2ACB698C3}" srcOrd="0" destOrd="0" presId="urn:microsoft.com/office/officeart/2008/layout/VerticalCurvedList"/>
    <dgm:cxn modelId="{C1A4568F-8212-4A35-B489-964464F74BE2}" type="presOf" srcId="{691ADD64-41B5-4FF1-BAE6-0943975D70E8}" destId="{2573B7A4-1C1A-41E3-BAFD-49F157F6315B}" srcOrd="0" destOrd="0" presId="urn:microsoft.com/office/officeart/2008/layout/VerticalCurvedList"/>
    <dgm:cxn modelId="{F10B166E-CAC4-4062-9656-3FB41FF824CE}" srcId="{777BD805-247F-4DE1-B661-0ECF3888CE3F}" destId="{4C24A5D2-7426-4237-B906-87FCD1789A01}" srcOrd="4" destOrd="0" parTransId="{3B73B0FD-35D0-435A-8459-E9B5268CA13A}" sibTransId="{9AEC4DC4-A2F3-4DF6-9D6E-94F81BB05599}"/>
    <dgm:cxn modelId="{EB78B244-0229-4B9F-8B5E-E42DF02850BA}" srcId="{777BD805-247F-4DE1-B661-0ECF3888CE3F}" destId="{63659B7B-4766-4BE1-97B0-0FB64225FC3D}" srcOrd="2" destOrd="0" parTransId="{89338802-8223-4C88-AEEB-314A42890603}" sibTransId="{4B408D89-DDC7-462B-B04E-CE21F30C0AE5}"/>
    <dgm:cxn modelId="{563F7E52-3D26-4CD6-910D-D2630A731F47}" type="presOf" srcId="{777BD805-247F-4DE1-B661-0ECF3888CE3F}" destId="{97AF368C-7CB6-430E-AD4F-801085D247E2}" srcOrd="0" destOrd="0" presId="urn:microsoft.com/office/officeart/2008/layout/VerticalCurvedList"/>
    <dgm:cxn modelId="{E141A99C-22C7-41B9-A6E3-C27B342D2AD9}" srcId="{777BD805-247F-4DE1-B661-0ECF3888CE3F}" destId="{F7998608-6599-4A73-B05B-47D8EF2A8F6F}" srcOrd="3" destOrd="0" parTransId="{D330ABC4-98A1-4FB6-9622-F859397065F5}" sibTransId="{AD0634A6-D088-4A35-B548-0C6F35DD270F}"/>
    <dgm:cxn modelId="{828A17E8-8881-4411-8768-ADC08D322ADD}" srcId="{777BD805-247F-4DE1-B661-0ECF3888CE3F}" destId="{344BDA90-5D58-42C5-8D78-3675A11106AA}" srcOrd="0" destOrd="0" parTransId="{D0BBC0DD-05AC-4A16-9A4F-3003C2C7A9C2}" sibTransId="{691ADD64-41B5-4FF1-BAE6-0943975D70E8}"/>
    <dgm:cxn modelId="{8AD2F5A8-3658-4F7B-B9A2-F30270C11717}" type="presParOf" srcId="{97AF368C-7CB6-430E-AD4F-801085D247E2}" destId="{77281ADF-36D7-4BC6-B8B1-6714501C620A}" srcOrd="0" destOrd="0" presId="urn:microsoft.com/office/officeart/2008/layout/VerticalCurvedList"/>
    <dgm:cxn modelId="{EA0CA50C-9B6D-485B-A93A-36E01F4F5F7F}" type="presParOf" srcId="{77281ADF-36D7-4BC6-B8B1-6714501C620A}" destId="{91CA4D98-53FC-441D-973D-09F40917D9E2}" srcOrd="0" destOrd="0" presId="urn:microsoft.com/office/officeart/2008/layout/VerticalCurvedList"/>
    <dgm:cxn modelId="{5CC7FF2E-3250-4BF8-A0E4-EB0B7A8E4CB3}" type="presParOf" srcId="{91CA4D98-53FC-441D-973D-09F40917D9E2}" destId="{210EF97E-DB24-4FA8-981C-597FD9648B1F}" srcOrd="0" destOrd="0" presId="urn:microsoft.com/office/officeart/2008/layout/VerticalCurvedList"/>
    <dgm:cxn modelId="{0D5E809D-0F14-4850-BA56-AEE975F7749C}" type="presParOf" srcId="{91CA4D98-53FC-441D-973D-09F40917D9E2}" destId="{2573B7A4-1C1A-41E3-BAFD-49F157F6315B}" srcOrd="1" destOrd="0" presId="urn:microsoft.com/office/officeart/2008/layout/VerticalCurvedList"/>
    <dgm:cxn modelId="{9B232256-4800-4EFC-A415-18957578DE10}" type="presParOf" srcId="{91CA4D98-53FC-441D-973D-09F40917D9E2}" destId="{D3F6A273-3E92-43DC-B9F8-13BECE8FF0F9}" srcOrd="2" destOrd="0" presId="urn:microsoft.com/office/officeart/2008/layout/VerticalCurvedList"/>
    <dgm:cxn modelId="{7D8EFE29-9958-447E-9BB7-2FBBBEF90024}" type="presParOf" srcId="{91CA4D98-53FC-441D-973D-09F40917D9E2}" destId="{82C5DB11-1E27-4F44-97F5-A867FB26DE16}" srcOrd="3" destOrd="0" presId="urn:microsoft.com/office/officeart/2008/layout/VerticalCurvedList"/>
    <dgm:cxn modelId="{6A1A37C9-635F-4385-8BB3-4CAB792B6836}" type="presParOf" srcId="{77281ADF-36D7-4BC6-B8B1-6714501C620A}" destId="{EDBAE41C-0173-4F82-B1B5-9AED7433A388}" srcOrd="1" destOrd="0" presId="urn:microsoft.com/office/officeart/2008/layout/VerticalCurvedList"/>
    <dgm:cxn modelId="{B3F380CB-5F3A-4A3A-9FA9-717A19A327BB}" type="presParOf" srcId="{77281ADF-36D7-4BC6-B8B1-6714501C620A}" destId="{704ACC25-65B4-4894-88C6-F740E78D30D0}" srcOrd="2" destOrd="0" presId="urn:microsoft.com/office/officeart/2008/layout/VerticalCurvedList"/>
    <dgm:cxn modelId="{23F060C7-9812-4F7C-AB22-24C1551583C0}" type="presParOf" srcId="{704ACC25-65B4-4894-88C6-F740E78D30D0}" destId="{E3E51B32-F5A6-47D1-B3FE-146256E71F94}" srcOrd="0" destOrd="0" presId="urn:microsoft.com/office/officeart/2008/layout/VerticalCurvedList"/>
    <dgm:cxn modelId="{7F0B687D-D75F-4F47-BE77-73E920EB8006}" type="presParOf" srcId="{77281ADF-36D7-4BC6-B8B1-6714501C620A}" destId="{47AF57EF-B524-4186-AC9D-6FF3346934AD}" srcOrd="3" destOrd="0" presId="urn:microsoft.com/office/officeart/2008/layout/VerticalCurvedList"/>
    <dgm:cxn modelId="{72855A84-3748-48B6-99C1-838E13C5FBD4}" type="presParOf" srcId="{77281ADF-36D7-4BC6-B8B1-6714501C620A}" destId="{234A7E0B-0423-4391-B11D-2B4F24716E63}" srcOrd="4" destOrd="0" presId="urn:microsoft.com/office/officeart/2008/layout/VerticalCurvedList"/>
    <dgm:cxn modelId="{E212E989-CE16-4B6D-8A85-287D9285288B}" type="presParOf" srcId="{234A7E0B-0423-4391-B11D-2B4F24716E63}" destId="{69FE4093-B03C-4556-BE99-29912FA4D9DD}" srcOrd="0" destOrd="0" presId="urn:microsoft.com/office/officeart/2008/layout/VerticalCurvedList"/>
    <dgm:cxn modelId="{53F57D28-8A17-4604-8268-2FDCDB659B9F}" type="presParOf" srcId="{77281ADF-36D7-4BC6-B8B1-6714501C620A}" destId="{E46BFFFC-A312-475D-8CDA-B0D2ACB698C3}" srcOrd="5" destOrd="0" presId="urn:microsoft.com/office/officeart/2008/layout/VerticalCurvedList"/>
    <dgm:cxn modelId="{CFBE0F91-A957-4200-9AA5-7204663AC955}" type="presParOf" srcId="{77281ADF-36D7-4BC6-B8B1-6714501C620A}" destId="{78973C04-0C9E-4406-A0F7-5B827D1C80DA}" srcOrd="6" destOrd="0" presId="urn:microsoft.com/office/officeart/2008/layout/VerticalCurvedList"/>
    <dgm:cxn modelId="{549399F6-9864-45D0-9F6E-198B03F1F5B9}" type="presParOf" srcId="{78973C04-0C9E-4406-A0F7-5B827D1C80DA}" destId="{5C8817F9-BE9B-43C0-AAA2-718197068320}" srcOrd="0" destOrd="0" presId="urn:microsoft.com/office/officeart/2008/layout/VerticalCurvedList"/>
    <dgm:cxn modelId="{BF8BCF77-BF8F-49D3-A20B-A8DB6DDED22E}" type="presParOf" srcId="{77281ADF-36D7-4BC6-B8B1-6714501C620A}" destId="{97A990D8-1436-463B-B85F-E2465D951E97}" srcOrd="7" destOrd="0" presId="urn:microsoft.com/office/officeart/2008/layout/VerticalCurvedList"/>
    <dgm:cxn modelId="{900C284B-EBEB-4F92-8C38-01473690068A}" type="presParOf" srcId="{77281ADF-36D7-4BC6-B8B1-6714501C620A}" destId="{F23E71D5-A9C9-4D2A-AC19-885D2BBD9990}" srcOrd="8" destOrd="0" presId="urn:microsoft.com/office/officeart/2008/layout/VerticalCurvedList"/>
    <dgm:cxn modelId="{8E59808E-BC12-4B7D-AAE8-2EC2350C7C9D}" type="presParOf" srcId="{F23E71D5-A9C9-4D2A-AC19-885D2BBD9990}" destId="{82734D1F-FB48-4838-9551-CDF3F8AF032C}" srcOrd="0" destOrd="0" presId="urn:microsoft.com/office/officeart/2008/layout/VerticalCurvedList"/>
    <dgm:cxn modelId="{0C930013-A76A-4C86-843B-55F46EA29067}" type="presParOf" srcId="{77281ADF-36D7-4BC6-B8B1-6714501C620A}" destId="{78111C15-305F-4C9F-9BAE-E3C8118B8022}" srcOrd="9" destOrd="0" presId="urn:microsoft.com/office/officeart/2008/layout/VerticalCurvedList"/>
    <dgm:cxn modelId="{1B83C312-F63C-45C9-A6E1-D27E31BFECEE}" type="presParOf" srcId="{77281ADF-36D7-4BC6-B8B1-6714501C620A}" destId="{8B2B2714-90CD-46C2-9FF9-E5E895689544}" srcOrd="10" destOrd="0" presId="urn:microsoft.com/office/officeart/2008/layout/VerticalCurvedList"/>
    <dgm:cxn modelId="{E7C4739F-51FB-400B-AA8D-06779F4391C8}" type="presParOf" srcId="{8B2B2714-90CD-46C2-9FF9-E5E895689544}" destId="{1B764CBE-2BEA-49E8-8FA5-0B19A7D4BFD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77BD805-247F-4DE1-B661-0ECF3888CE3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63659B7B-4766-4BE1-97B0-0FB64225FC3D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i="0" dirty="0" smtClean="0"/>
            <a:t>GIS kompetencijų centras </a:t>
          </a:r>
          <a:r>
            <a:rPr lang="lt-LT" sz="2100" b="0" i="0" dirty="0" smtClean="0"/>
            <a:t>- </a:t>
          </a:r>
          <a:r>
            <a:rPr lang="lt-LT" sz="2100" b="0" dirty="0" smtClean="0"/>
            <a:t>Teritorijų </a:t>
          </a:r>
          <a:r>
            <a:rPr lang="lt-LT" sz="2100" b="0" dirty="0" err="1" smtClean="0"/>
            <a:t>skaitmeninimas</a:t>
          </a:r>
          <a:r>
            <a:rPr lang="lt-LT" sz="2100" b="0" dirty="0" smtClean="0"/>
            <a:t> ir stebėjimas. Nuotoliniai matavimai taikant lazerines technologijas, 3D modeliavimą, </a:t>
          </a:r>
          <a:r>
            <a:rPr lang="lt-LT" sz="2100" b="0" dirty="0" err="1" smtClean="0"/>
            <a:t>termovizorius</a:t>
          </a:r>
          <a:r>
            <a:rPr lang="lt-LT" sz="2100" b="0" dirty="0" smtClean="0"/>
            <a:t>. </a:t>
          </a:r>
          <a:endParaRPr lang="lt-LT" sz="2100" b="0" dirty="0"/>
        </a:p>
      </dgm:t>
    </dgm:pt>
    <dgm:pt modelId="{89338802-8223-4C88-AEEB-314A42890603}" type="parTrans" cxnId="{EB78B244-0229-4B9F-8B5E-E42DF02850BA}">
      <dgm:prSet/>
      <dgm:spPr/>
      <dgm:t>
        <a:bodyPr/>
        <a:lstStyle/>
        <a:p>
          <a:endParaRPr lang="lt-LT" sz="2000"/>
        </a:p>
      </dgm:t>
    </dgm:pt>
    <dgm:pt modelId="{4B408D89-DDC7-462B-B04E-CE21F30C0AE5}" type="sibTrans" cxnId="{EB78B244-0229-4B9F-8B5E-E42DF02850BA}">
      <dgm:prSet/>
      <dgm:spPr/>
      <dgm:t>
        <a:bodyPr/>
        <a:lstStyle/>
        <a:p>
          <a:endParaRPr lang="lt-LT" sz="2000"/>
        </a:p>
      </dgm:t>
    </dgm:pt>
    <dgm:pt modelId="{F7998608-6599-4A73-B05B-47D8EF2A8F6F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Maisto saugos ir kokybės laboratorija – </a:t>
          </a:r>
          <a:r>
            <a:rPr lang="lt-LT" sz="2100" b="0" dirty="0" smtClean="0"/>
            <a:t>beatliekių žaliavų panaudojimas maisto gamyboje, maisto saugos ir kokybės valdymas.</a:t>
          </a:r>
          <a:endParaRPr lang="lt-LT" sz="2100" b="0" dirty="0"/>
        </a:p>
      </dgm:t>
    </dgm:pt>
    <dgm:pt modelId="{D330ABC4-98A1-4FB6-9622-F859397065F5}" type="parTrans" cxnId="{E141A99C-22C7-41B9-A6E3-C27B342D2AD9}">
      <dgm:prSet/>
      <dgm:spPr/>
      <dgm:t>
        <a:bodyPr/>
        <a:lstStyle/>
        <a:p>
          <a:endParaRPr lang="lt-LT" sz="2000"/>
        </a:p>
      </dgm:t>
    </dgm:pt>
    <dgm:pt modelId="{AD0634A6-D088-4A35-B548-0C6F35DD270F}" type="sibTrans" cxnId="{E141A99C-22C7-41B9-A6E3-C27B342D2AD9}">
      <dgm:prSet/>
      <dgm:spPr/>
      <dgm:t>
        <a:bodyPr/>
        <a:lstStyle/>
        <a:p>
          <a:endParaRPr lang="lt-LT" sz="2000"/>
        </a:p>
      </dgm:t>
    </dgm:pt>
    <dgm:pt modelId="{4C24A5D2-7426-4237-B906-87FCD1789A01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2100" b="1" dirty="0" smtClean="0"/>
            <a:t>Energijos efektyvumo laboratorija </a:t>
          </a:r>
          <a:r>
            <a:rPr lang="lt-LT" sz="2100" b="0" dirty="0" smtClean="0"/>
            <a:t>- elektros tinklų įvertinimas ir optimizavimas, saulės elektrinių parinkimo, pajungimo bei investicijų įvertinimas, pastatų energinis efektyvumo nustatymas. </a:t>
          </a:r>
          <a:endParaRPr lang="lt-LT" sz="2100" b="1" dirty="0"/>
        </a:p>
      </dgm:t>
    </dgm:pt>
    <dgm:pt modelId="{3B73B0FD-35D0-435A-8459-E9B5268CA13A}" type="parTrans" cxnId="{F10B166E-CAC4-4062-9656-3FB41FF824CE}">
      <dgm:prSet/>
      <dgm:spPr/>
      <dgm:t>
        <a:bodyPr/>
        <a:lstStyle/>
        <a:p>
          <a:endParaRPr lang="lt-LT" sz="2000"/>
        </a:p>
      </dgm:t>
    </dgm:pt>
    <dgm:pt modelId="{9AEC4DC4-A2F3-4DF6-9D6E-94F81BB05599}" type="sibTrans" cxnId="{F10B166E-CAC4-4062-9656-3FB41FF824CE}">
      <dgm:prSet/>
      <dgm:spPr/>
      <dgm:t>
        <a:bodyPr/>
        <a:lstStyle/>
        <a:p>
          <a:endParaRPr lang="lt-LT" sz="2000"/>
        </a:p>
      </dgm:t>
    </dgm:pt>
    <dgm:pt modelId="{999685D0-7225-4D61-9DE2-B3390D6A5783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solidFill>
            <a:srgbClr val="2F5495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Pramonės automatizavimo laboratorija </a:t>
          </a:r>
          <a:r>
            <a:rPr lang="lt-LT" sz="2100" b="0" dirty="0" smtClean="0"/>
            <a:t>– jutikliai, technologinių procesų automatizavimas, pneumatinių pavarų, hidraulinių mašinų panaudojimas. </a:t>
          </a:r>
          <a:endParaRPr lang="lt-LT" sz="2100" b="0" dirty="0"/>
        </a:p>
      </dgm:t>
    </dgm:pt>
    <dgm:pt modelId="{69BF1267-2614-4961-9941-CBF9D668FE82}" type="parTrans" cxnId="{E2A9D494-335D-436F-941B-452E598D8959}">
      <dgm:prSet/>
      <dgm:spPr/>
      <dgm:t>
        <a:bodyPr/>
        <a:lstStyle/>
        <a:p>
          <a:endParaRPr lang="lt-LT" sz="2000"/>
        </a:p>
      </dgm:t>
    </dgm:pt>
    <dgm:pt modelId="{6AC7BC55-54BF-4A83-9494-69E9161DCACC}" type="sibTrans" cxnId="{E2A9D494-335D-436F-941B-452E598D8959}">
      <dgm:prSet/>
      <dgm:spPr/>
      <dgm:t>
        <a:bodyPr/>
        <a:lstStyle/>
        <a:p>
          <a:endParaRPr lang="lt-LT" sz="2000"/>
        </a:p>
      </dgm:t>
    </dgm:pt>
    <dgm:pt modelId="{344BDA90-5D58-42C5-8D78-3675A11106AA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Taikomosios </a:t>
          </a:r>
          <a:r>
            <a:rPr lang="lt-LT" sz="2100" b="1" dirty="0" err="1" smtClean="0"/>
            <a:t>robotikos</a:t>
          </a:r>
          <a:r>
            <a:rPr lang="lt-LT" sz="2100" b="1" dirty="0" smtClean="0"/>
            <a:t> laboratorija </a:t>
          </a:r>
          <a:r>
            <a:rPr lang="lt-LT" sz="2100" b="0" dirty="0" smtClean="0"/>
            <a:t>- pramoninių ir mobilių robotų programavimas,  </a:t>
          </a:r>
          <a:r>
            <a:rPr lang="lt-LT" sz="2100" b="0" dirty="0" err="1" smtClean="0"/>
            <a:t>robotinių</a:t>
          </a:r>
          <a:r>
            <a:rPr lang="lt-LT" sz="2100" b="0" dirty="0" smtClean="0"/>
            <a:t> celių projektavimas, programavimas ir integracija.</a:t>
          </a:r>
          <a:endParaRPr lang="lt-LT" sz="2100" b="0" dirty="0"/>
        </a:p>
      </dgm:t>
    </dgm:pt>
    <dgm:pt modelId="{D0BBC0DD-05AC-4A16-9A4F-3003C2C7A9C2}" type="parTrans" cxnId="{828A17E8-8881-4411-8768-ADC08D322ADD}">
      <dgm:prSet/>
      <dgm:spPr/>
      <dgm:t>
        <a:bodyPr/>
        <a:lstStyle/>
        <a:p>
          <a:endParaRPr lang="lt-LT" sz="2000"/>
        </a:p>
      </dgm:t>
    </dgm:pt>
    <dgm:pt modelId="{691ADD64-41B5-4FF1-BAE6-0943975D70E8}" type="sibTrans" cxnId="{828A17E8-8881-4411-8768-ADC08D322ADD}">
      <dgm:prSet/>
      <dgm:spPr/>
      <dgm:t>
        <a:bodyPr/>
        <a:lstStyle/>
        <a:p>
          <a:endParaRPr lang="lt-LT" sz="2000"/>
        </a:p>
      </dgm:t>
    </dgm:pt>
    <dgm:pt modelId="{97AF368C-7CB6-430E-AD4F-801085D247E2}" type="pres">
      <dgm:prSet presAssocID="{777BD805-247F-4DE1-B661-0ECF3888CE3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lt-LT"/>
        </a:p>
      </dgm:t>
    </dgm:pt>
    <dgm:pt modelId="{77281ADF-36D7-4BC6-B8B1-6714501C620A}" type="pres">
      <dgm:prSet presAssocID="{777BD805-247F-4DE1-B661-0ECF3888CE3F}" presName="Name1" presStyleCnt="0"/>
      <dgm:spPr/>
    </dgm:pt>
    <dgm:pt modelId="{91CA4D98-53FC-441D-973D-09F40917D9E2}" type="pres">
      <dgm:prSet presAssocID="{777BD805-247F-4DE1-B661-0ECF3888CE3F}" presName="cycle" presStyleCnt="0"/>
      <dgm:spPr/>
    </dgm:pt>
    <dgm:pt modelId="{210EF97E-DB24-4FA8-981C-597FD9648B1F}" type="pres">
      <dgm:prSet presAssocID="{777BD805-247F-4DE1-B661-0ECF3888CE3F}" presName="srcNode" presStyleLbl="node1" presStyleIdx="0" presStyleCnt="5"/>
      <dgm:spPr/>
    </dgm:pt>
    <dgm:pt modelId="{2573B7A4-1C1A-41E3-BAFD-49F157F6315B}" type="pres">
      <dgm:prSet presAssocID="{777BD805-247F-4DE1-B661-0ECF3888CE3F}" presName="conn" presStyleLbl="parChTrans1D2" presStyleIdx="0" presStyleCnt="1"/>
      <dgm:spPr/>
      <dgm:t>
        <a:bodyPr/>
        <a:lstStyle/>
        <a:p>
          <a:endParaRPr lang="lt-LT"/>
        </a:p>
      </dgm:t>
    </dgm:pt>
    <dgm:pt modelId="{D3F6A273-3E92-43DC-B9F8-13BECE8FF0F9}" type="pres">
      <dgm:prSet presAssocID="{777BD805-247F-4DE1-B661-0ECF3888CE3F}" presName="extraNode" presStyleLbl="node1" presStyleIdx="0" presStyleCnt="5"/>
      <dgm:spPr/>
    </dgm:pt>
    <dgm:pt modelId="{82C5DB11-1E27-4F44-97F5-A867FB26DE16}" type="pres">
      <dgm:prSet presAssocID="{777BD805-247F-4DE1-B661-0ECF3888CE3F}" presName="dstNode" presStyleLbl="node1" presStyleIdx="0" presStyleCnt="5"/>
      <dgm:spPr/>
    </dgm:pt>
    <dgm:pt modelId="{EDBAE41C-0173-4F82-B1B5-9AED7433A388}" type="pres">
      <dgm:prSet presAssocID="{344BDA90-5D58-42C5-8D78-3675A11106AA}" presName="text_1" presStyleLbl="node1" presStyleIdx="0" presStyleCnt="5" custScaleY="12451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04ACC25-65B4-4894-88C6-F740E78D30D0}" type="pres">
      <dgm:prSet presAssocID="{344BDA90-5D58-42C5-8D78-3675A11106AA}" presName="accent_1" presStyleCnt="0"/>
      <dgm:spPr/>
    </dgm:pt>
    <dgm:pt modelId="{E3E51B32-F5A6-47D1-B3FE-146256E71F94}" type="pres">
      <dgm:prSet presAssocID="{344BDA90-5D58-42C5-8D78-3675A11106AA}" presName="accentRepeatNode" presStyleLbl="solidFgAcc1" presStyleIdx="0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47AF57EF-B524-4186-AC9D-6FF3346934AD}" type="pres">
      <dgm:prSet presAssocID="{999685D0-7225-4D61-9DE2-B3390D6A5783}" presName="text_2" presStyleLbl="node1" presStyleIdx="1" presStyleCnt="5" custScaleY="11869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34A7E0B-0423-4391-B11D-2B4F24716E63}" type="pres">
      <dgm:prSet presAssocID="{999685D0-7225-4D61-9DE2-B3390D6A5783}" presName="accent_2" presStyleCnt="0"/>
      <dgm:spPr/>
    </dgm:pt>
    <dgm:pt modelId="{69FE4093-B03C-4556-BE99-29912FA4D9DD}" type="pres">
      <dgm:prSet presAssocID="{999685D0-7225-4D61-9DE2-B3390D6A5783}" presName="accentRepeatNode" presStyleLbl="solidFgAcc1" presStyleIdx="1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E46BFFFC-A312-475D-8CDA-B0D2ACB698C3}" type="pres">
      <dgm:prSet presAssocID="{63659B7B-4766-4BE1-97B0-0FB64225FC3D}" presName="text_3" presStyleLbl="node1" presStyleIdx="2" presStyleCnt="5" custScaleY="12493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8973C04-0C9E-4406-A0F7-5B827D1C80DA}" type="pres">
      <dgm:prSet presAssocID="{63659B7B-4766-4BE1-97B0-0FB64225FC3D}" presName="accent_3" presStyleCnt="0"/>
      <dgm:spPr/>
    </dgm:pt>
    <dgm:pt modelId="{5C8817F9-BE9B-43C0-AAA2-718197068320}" type="pres">
      <dgm:prSet presAssocID="{63659B7B-4766-4BE1-97B0-0FB64225FC3D}" presName="accentRepeatNode" presStyleLbl="solidFgAcc1" presStyleIdx="2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97A990D8-1436-463B-B85F-E2465D951E97}" type="pres">
      <dgm:prSet presAssocID="{F7998608-6599-4A73-B05B-47D8EF2A8F6F}" presName="text_4" presStyleLbl="node1" presStyleIdx="3" presStyleCnt="5" custScaleY="12719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23E71D5-A9C9-4D2A-AC19-885D2BBD9990}" type="pres">
      <dgm:prSet presAssocID="{F7998608-6599-4A73-B05B-47D8EF2A8F6F}" presName="accent_4" presStyleCnt="0"/>
      <dgm:spPr/>
    </dgm:pt>
    <dgm:pt modelId="{82734D1F-FB48-4838-9551-CDF3F8AF032C}" type="pres">
      <dgm:prSet presAssocID="{F7998608-6599-4A73-B05B-47D8EF2A8F6F}" presName="accentRepeatNode" presStyleLbl="solidFgAcc1" presStyleIdx="3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78111C15-305F-4C9F-9BAE-E3C8118B8022}" type="pres">
      <dgm:prSet presAssocID="{4C24A5D2-7426-4237-B906-87FCD1789A01}" presName="text_5" presStyleLbl="node1" presStyleIdx="4" presStyleCnt="5" custScaleY="160620" custLinFactNeighborY="1410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B2B2714-90CD-46C2-9FF9-E5E895689544}" type="pres">
      <dgm:prSet presAssocID="{4C24A5D2-7426-4237-B906-87FCD1789A01}" presName="accent_5" presStyleCnt="0"/>
      <dgm:spPr/>
    </dgm:pt>
    <dgm:pt modelId="{1B764CBE-2BEA-49E8-8FA5-0B19A7D4BFD6}" type="pres">
      <dgm:prSet presAssocID="{4C24A5D2-7426-4237-B906-87FCD1789A01}" presName="accentRepeatNode" presStyleLbl="solidFgAcc1" presStyleIdx="4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</dgm:ptLst>
  <dgm:cxnLst>
    <dgm:cxn modelId="{53F4F2DB-02C9-4328-89CB-F07D2ADB7517}" type="presOf" srcId="{999685D0-7225-4D61-9DE2-B3390D6A5783}" destId="{47AF57EF-B524-4186-AC9D-6FF3346934AD}" srcOrd="0" destOrd="0" presId="urn:microsoft.com/office/officeart/2008/layout/VerticalCurvedList"/>
    <dgm:cxn modelId="{543A5A6E-C984-4E65-8973-5C9FD5FA1982}" type="presOf" srcId="{691ADD64-41B5-4FF1-BAE6-0943975D70E8}" destId="{2573B7A4-1C1A-41E3-BAFD-49F157F6315B}" srcOrd="0" destOrd="0" presId="urn:microsoft.com/office/officeart/2008/layout/VerticalCurvedList"/>
    <dgm:cxn modelId="{259A82CD-0A0A-4964-B5BA-B5EEDE5506C7}" type="presOf" srcId="{4C24A5D2-7426-4237-B906-87FCD1789A01}" destId="{78111C15-305F-4C9F-9BAE-E3C8118B8022}" srcOrd="0" destOrd="0" presId="urn:microsoft.com/office/officeart/2008/layout/VerticalCurvedList"/>
    <dgm:cxn modelId="{08E15F07-CED0-429F-B449-668FA3146DA3}" type="presOf" srcId="{F7998608-6599-4A73-B05B-47D8EF2A8F6F}" destId="{97A990D8-1436-463B-B85F-E2465D951E97}" srcOrd="0" destOrd="0" presId="urn:microsoft.com/office/officeart/2008/layout/VerticalCurvedList"/>
    <dgm:cxn modelId="{E2A9D494-335D-436F-941B-452E598D8959}" srcId="{777BD805-247F-4DE1-B661-0ECF3888CE3F}" destId="{999685D0-7225-4D61-9DE2-B3390D6A5783}" srcOrd="1" destOrd="0" parTransId="{69BF1267-2614-4961-9941-CBF9D668FE82}" sibTransId="{6AC7BC55-54BF-4A83-9494-69E9161DCACC}"/>
    <dgm:cxn modelId="{B46CFC44-AD3F-4E09-B31C-0DA5B5A17526}" type="presOf" srcId="{63659B7B-4766-4BE1-97B0-0FB64225FC3D}" destId="{E46BFFFC-A312-475D-8CDA-B0D2ACB698C3}" srcOrd="0" destOrd="0" presId="urn:microsoft.com/office/officeart/2008/layout/VerticalCurvedList"/>
    <dgm:cxn modelId="{80FE3E44-3C9B-4175-B248-CF22C21FB443}" type="presOf" srcId="{344BDA90-5D58-42C5-8D78-3675A11106AA}" destId="{EDBAE41C-0173-4F82-B1B5-9AED7433A388}" srcOrd="0" destOrd="0" presId="urn:microsoft.com/office/officeart/2008/layout/VerticalCurvedList"/>
    <dgm:cxn modelId="{F10B166E-CAC4-4062-9656-3FB41FF824CE}" srcId="{777BD805-247F-4DE1-B661-0ECF3888CE3F}" destId="{4C24A5D2-7426-4237-B906-87FCD1789A01}" srcOrd="4" destOrd="0" parTransId="{3B73B0FD-35D0-435A-8459-E9B5268CA13A}" sibTransId="{9AEC4DC4-A2F3-4DF6-9D6E-94F81BB05599}"/>
    <dgm:cxn modelId="{EB78B244-0229-4B9F-8B5E-E42DF02850BA}" srcId="{777BD805-247F-4DE1-B661-0ECF3888CE3F}" destId="{63659B7B-4766-4BE1-97B0-0FB64225FC3D}" srcOrd="2" destOrd="0" parTransId="{89338802-8223-4C88-AEEB-314A42890603}" sibTransId="{4B408D89-DDC7-462B-B04E-CE21F30C0AE5}"/>
    <dgm:cxn modelId="{E141A99C-22C7-41B9-A6E3-C27B342D2AD9}" srcId="{777BD805-247F-4DE1-B661-0ECF3888CE3F}" destId="{F7998608-6599-4A73-B05B-47D8EF2A8F6F}" srcOrd="3" destOrd="0" parTransId="{D330ABC4-98A1-4FB6-9622-F859397065F5}" sibTransId="{AD0634A6-D088-4A35-B548-0C6F35DD270F}"/>
    <dgm:cxn modelId="{E56944AB-A91A-4CEB-9BE4-545176035D72}" type="presOf" srcId="{777BD805-247F-4DE1-B661-0ECF3888CE3F}" destId="{97AF368C-7CB6-430E-AD4F-801085D247E2}" srcOrd="0" destOrd="0" presId="urn:microsoft.com/office/officeart/2008/layout/VerticalCurvedList"/>
    <dgm:cxn modelId="{828A17E8-8881-4411-8768-ADC08D322ADD}" srcId="{777BD805-247F-4DE1-B661-0ECF3888CE3F}" destId="{344BDA90-5D58-42C5-8D78-3675A11106AA}" srcOrd="0" destOrd="0" parTransId="{D0BBC0DD-05AC-4A16-9A4F-3003C2C7A9C2}" sibTransId="{691ADD64-41B5-4FF1-BAE6-0943975D70E8}"/>
    <dgm:cxn modelId="{7636C4B0-B5B3-40AD-A0B9-5660F528E703}" type="presParOf" srcId="{97AF368C-7CB6-430E-AD4F-801085D247E2}" destId="{77281ADF-36D7-4BC6-B8B1-6714501C620A}" srcOrd="0" destOrd="0" presId="urn:microsoft.com/office/officeart/2008/layout/VerticalCurvedList"/>
    <dgm:cxn modelId="{D9D56943-0F4B-4CB8-8C8A-EBC38413C11A}" type="presParOf" srcId="{77281ADF-36D7-4BC6-B8B1-6714501C620A}" destId="{91CA4D98-53FC-441D-973D-09F40917D9E2}" srcOrd="0" destOrd="0" presId="urn:microsoft.com/office/officeart/2008/layout/VerticalCurvedList"/>
    <dgm:cxn modelId="{C7B537B4-095D-4FF5-97BC-0C598E9098CD}" type="presParOf" srcId="{91CA4D98-53FC-441D-973D-09F40917D9E2}" destId="{210EF97E-DB24-4FA8-981C-597FD9648B1F}" srcOrd="0" destOrd="0" presId="urn:microsoft.com/office/officeart/2008/layout/VerticalCurvedList"/>
    <dgm:cxn modelId="{88999EB4-7DC5-45B2-9B2A-F33AFFA43417}" type="presParOf" srcId="{91CA4D98-53FC-441D-973D-09F40917D9E2}" destId="{2573B7A4-1C1A-41E3-BAFD-49F157F6315B}" srcOrd="1" destOrd="0" presId="urn:microsoft.com/office/officeart/2008/layout/VerticalCurvedList"/>
    <dgm:cxn modelId="{471882B4-413A-4C9E-B39E-F86DEFF1DE70}" type="presParOf" srcId="{91CA4D98-53FC-441D-973D-09F40917D9E2}" destId="{D3F6A273-3E92-43DC-B9F8-13BECE8FF0F9}" srcOrd="2" destOrd="0" presId="urn:microsoft.com/office/officeart/2008/layout/VerticalCurvedList"/>
    <dgm:cxn modelId="{BC7B84F7-B6D5-4D9F-A9CE-315529E5760D}" type="presParOf" srcId="{91CA4D98-53FC-441D-973D-09F40917D9E2}" destId="{82C5DB11-1E27-4F44-97F5-A867FB26DE16}" srcOrd="3" destOrd="0" presId="urn:microsoft.com/office/officeart/2008/layout/VerticalCurvedList"/>
    <dgm:cxn modelId="{96D0E1B9-657B-4C62-90FF-D233B4DE601D}" type="presParOf" srcId="{77281ADF-36D7-4BC6-B8B1-6714501C620A}" destId="{EDBAE41C-0173-4F82-B1B5-9AED7433A388}" srcOrd="1" destOrd="0" presId="urn:microsoft.com/office/officeart/2008/layout/VerticalCurvedList"/>
    <dgm:cxn modelId="{5E8FE23B-DD70-47A4-ADD8-A2D8EADC07D3}" type="presParOf" srcId="{77281ADF-36D7-4BC6-B8B1-6714501C620A}" destId="{704ACC25-65B4-4894-88C6-F740E78D30D0}" srcOrd="2" destOrd="0" presId="urn:microsoft.com/office/officeart/2008/layout/VerticalCurvedList"/>
    <dgm:cxn modelId="{9EA7C50E-D535-4B50-ABBE-B4B50EBF654F}" type="presParOf" srcId="{704ACC25-65B4-4894-88C6-F740E78D30D0}" destId="{E3E51B32-F5A6-47D1-B3FE-146256E71F94}" srcOrd="0" destOrd="0" presId="urn:microsoft.com/office/officeart/2008/layout/VerticalCurvedList"/>
    <dgm:cxn modelId="{582B2D69-CC60-4D19-A012-B1989DFA813E}" type="presParOf" srcId="{77281ADF-36D7-4BC6-B8B1-6714501C620A}" destId="{47AF57EF-B524-4186-AC9D-6FF3346934AD}" srcOrd="3" destOrd="0" presId="urn:microsoft.com/office/officeart/2008/layout/VerticalCurvedList"/>
    <dgm:cxn modelId="{0FC3AF1E-59C7-435C-B8A1-3E6C783B21CA}" type="presParOf" srcId="{77281ADF-36D7-4BC6-B8B1-6714501C620A}" destId="{234A7E0B-0423-4391-B11D-2B4F24716E63}" srcOrd="4" destOrd="0" presId="urn:microsoft.com/office/officeart/2008/layout/VerticalCurvedList"/>
    <dgm:cxn modelId="{DDA98809-8BCB-436B-B566-E910CC1FF26B}" type="presParOf" srcId="{234A7E0B-0423-4391-B11D-2B4F24716E63}" destId="{69FE4093-B03C-4556-BE99-29912FA4D9DD}" srcOrd="0" destOrd="0" presId="urn:microsoft.com/office/officeart/2008/layout/VerticalCurvedList"/>
    <dgm:cxn modelId="{0D19F994-490E-48F3-AFBC-9B03046289A2}" type="presParOf" srcId="{77281ADF-36D7-4BC6-B8B1-6714501C620A}" destId="{E46BFFFC-A312-475D-8CDA-B0D2ACB698C3}" srcOrd="5" destOrd="0" presId="urn:microsoft.com/office/officeart/2008/layout/VerticalCurvedList"/>
    <dgm:cxn modelId="{4DC9CB11-895D-4A90-ABD9-592B25934A6D}" type="presParOf" srcId="{77281ADF-36D7-4BC6-B8B1-6714501C620A}" destId="{78973C04-0C9E-4406-A0F7-5B827D1C80DA}" srcOrd="6" destOrd="0" presId="urn:microsoft.com/office/officeart/2008/layout/VerticalCurvedList"/>
    <dgm:cxn modelId="{92D736A1-C20F-4A97-A39C-78116BB2D46C}" type="presParOf" srcId="{78973C04-0C9E-4406-A0F7-5B827D1C80DA}" destId="{5C8817F9-BE9B-43C0-AAA2-718197068320}" srcOrd="0" destOrd="0" presId="urn:microsoft.com/office/officeart/2008/layout/VerticalCurvedList"/>
    <dgm:cxn modelId="{1D484049-E241-403D-BE0A-B8511C5E026D}" type="presParOf" srcId="{77281ADF-36D7-4BC6-B8B1-6714501C620A}" destId="{97A990D8-1436-463B-B85F-E2465D951E97}" srcOrd="7" destOrd="0" presId="urn:microsoft.com/office/officeart/2008/layout/VerticalCurvedList"/>
    <dgm:cxn modelId="{7C614977-8E2B-4839-A849-116F9E101B37}" type="presParOf" srcId="{77281ADF-36D7-4BC6-B8B1-6714501C620A}" destId="{F23E71D5-A9C9-4D2A-AC19-885D2BBD9990}" srcOrd="8" destOrd="0" presId="urn:microsoft.com/office/officeart/2008/layout/VerticalCurvedList"/>
    <dgm:cxn modelId="{5C59099B-7C70-4FB4-A440-8FD7F1CE40D1}" type="presParOf" srcId="{F23E71D5-A9C9-4D2A-AC19-885D2BBD9990}" destId="{82734D1F-FB48-4838-9551-CDF3F8AF032C}" srcOrd="0" destOrd="0" presId="urn:microsoft.com/office/officeart/2008/layout/VerticalCurvedList"/>
    <dgm:cxn modelId="{6ED443CC-9391-41B9-8BD6-F408DB2189F4}" type="presParOf" srcId="{77281ADF-36D7-4BC6-B8B1-6714501C620A}" destId="{78111C15-305F-4C9F-9BAE-E3C8118B8022}" srcOrd="9" destOrd="0" presId="urn:microsoft.com/office/officeart/2008/layout/VerticalCurvedList"/>
    <dgm:cxn modelId="{F0F86BD1-7EB2-430C-B689-49A6FB16A14A}" type="presParOf" srcId="{77281ADF-36D7-4BC6-B8B1-6714501C620A}" destId="{8B2B2714-90CD-46C2-9FF9-E5E895689544}" srcOrd="10" destOrd="0" presId="urn:microsoft.com/office/officeart/2008/layout/VerticalCurvedList"/>
    <dgm:cxn modelId="{A1F1D6A7-ABC5-4D49-B3AE-326C17DCAF84}" type="presParOf" srcId="{8B2B2714-90CD-46C2-9FF9-E5E895689544}" destId="{1B764CBE-2BEA-49E8-8FA5-0B19A7D4BFD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77BD805-247F-4DE1-B661-0ECF3888CE3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63659B7B-4766-4BE1-97B0-0FB64225FC3D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Burnos sveikatos klinika </a:t>
          </a:r>
          <a:r>
            <a:rPr lang="lt-LT" sz="2100" dirty="0" smtClean="0"/>
            <a:t>- p</a:t>
          </a:r>
          <a:r>
            <a:rPr lang="x-none" sz="2100" smtClean="0"/>
            <a:t>rofesionaliosios burnos higienos procedūrų manualinių įgūdžių ugdymas panaudojant dirbtinio intelekto technologijas</a:t>
          </a:r>
          <a:r>
            <a:rPr lang="lt-LT" sz="2100" dirty="0" smtClean="0"/>
            <a:t>.</a:t>
          </a:r>
          <a:endParaRPr lang="lt-LT" sz="2100" b="0" dirty="0"/>
        </a:p>
      </dgm:t>
    </dgm:pt>
    <dgm:pt modelId="{89338802-8223-4C88-AEEB-314A42890603}" type="parTrans" cxnId="{EB78B244-0229-4B9F-8B5E-E42DF02850BA}">
      <dgm:prSet/>
      <dgm:spPr/>
      <dgm:t>
        <a:bodyPr/>
        <a:lstStyle/>
        <a:p>
          <a:endParaRPr lang="lt-LT" sz="2000"/>
        </a:p>
      </dgm:t>
    </dgm:pt>
    <dgm:pt modelId="{4B408D89-DDC7-462B-B04E-CE21F30C0AE5}" type="sibTrans" cxnId="{EB78B244-0229-4B9F-8B5E-E42DF02850BA}">
      <dgm:prSet/>
      <dgm:spPr/>
      <dgm:t>
        <a:bodyPr/>
        <a:lstStyle/>
        <a:p>
          <a:endParaRPr lang="lt-LT" sz="2000"/>
        </a:p>
      </dgm:t>
    </dgm:pt>
    <dgm:pt modelId="{F7998608-6599-4A73-B05B-47D8EF2A8F6F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x-none" sz="2100" b="1" smtClean="0"/>
            <a:t>Estetikos ir grožio procedūrų </a:t>
          </a:r>
          <a:r>
            <a:rPr lang="lt-LT" sz="2100" b="1" dirty="0" smtClean="0"/>
            <a:t>centras </a:t>
          </a:r>
          <a:r>
            <a:rPr lang="lt-LT" sz="2100" dirty="0" smtClean="0"/>
            <a:t>– grožio paslaugų teikimo </a:t>
          </a:r>
          <a:r>
            <a:rPr lang="lt-LT" sz="2100" b="0" dirty="0" smtClean="0"/>
            <a:t>verslo įmonės  imitavimas.</a:t>
          </a:r>
          <a:endParaRPr lang="lt-LT" sz="2100" b="0" dirty="0"/>
        </a:p>
      </dgm:t>
    </dgm:pt>
    <dgm:pt modelId="{D330ABC4-98A1-4FB6-9622-F859397065F5}" type="parTrans" cxnId="{E141A99C-22C7-41B9-A6E3-C27B342D2AD9}">
      <dgm:prSet/>
      <dgm:spPr/>
      <dgm:t>
        <a:bodyPr/>
        <a:lstStyle/>
        <a:p>
          <a:endParaRPr lang="lt-LT" sz="2000"/>
        </a:p>
      </dgm:t>
    </dgm:pt>
    <dgm:pt modelId="{AD0634A6-D088-4A35-B548-0C6F35DD270F}" type="sibTrans" cxnId="{E141A99C-22C7-41B9-A6E3-C27B342D2AD9}">
      <dgm:prSet/>
      <dgm:spPr/>
      <dgm:t>
        <a:bodyPr/>
        <a:lstStyle/>
        <a:p>
          <a:endParaRPr lang="lt-LT" sz="2000"/>
        </a:p>
      </dgm:t>
    </dgm:pt>
    <dgm:pt modelId="{4C24A5D2-7426-4237-B906-87FCD1789A01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x-none" sz="2100" b="1" smtClean="0"/>
            <a:t>Kineziterapijos ir kūno įvaizdžio formavimo </a:t>
          </a:r>
          <a:r>
            <a:rPr lang="lt-LT" sz="2100" b="1" dirty="0" smtClean="0"/>
            <a:t>laboratorija </a:t>
          </a:r>
          <a:r>
            <a:rPr lang="lt-LT" sz="2100" dirty="0" smtClean="0"/>
            <a:t>- </a:t>
          </a:r>
          <a:r>
            <a:rPr lang="x-none" sz="2100" smtClean="0"/>
            <a:t>virtualaus mokymo platforma</a:t>
          </a:r>
          <a:r>
            <a:rPr lang="lt-LT" sz="2100" dirty="0" smtClean="0"/>
            <a:t> – 3 D judesio analizė, jėgos rodiklių ištyrimas, raumenų būklės bei pusiausvyros vertinimas.</a:t>
          </a:r>
          <a:endParaRPr lang="lt-LT" sz="2100" b="1" dirty="0"/>
        </a:p>
      </dgm:t>
    </dgm:pt>
    <dgm:pt modelId="{3B73B0FD-35D0-435A-8459-E9B5268CA13A}" type="parTrans" cxnId="{F10B166E-CAC4-4062-9656-3FB41FF824CE}">
      <dgm:prSet/>
      <dgm:spPr/>
      <dgm:t>
        <a:bodyPr/>
        <a:lstStyle/>
        <a:p>
          <a:endParaRPr lang="lt-LT" sz="2000"/>
        </a:p>
      </dgm:t>
    </dgm:pt>
    <dgm:pt modelId="{9AEC4DC4-A2F3-4DF6-9D6E-94F81BB05599}" type="sibTrans" cxnId="{F10B166E-CAC4-4062-9656-3FB41FF824CE}">
      <dgm:prSet/>
      <dgm:spPr/>
      <dgm:t>
        <a:bodyPr/>
        <a:lstStyle/>
        <a:p>
          <a:endParaRPr lang="lt-LT" sz="2000"/>
        </a:p>
      </dgm:t>
    </dgm:pt>
    <dgm:pt modelId="{999685D0-7225-4D61-9DE2-B3390D6A5783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solidFill>
            <a:srgbClr val="2F5495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lt-LT" sz="2100" b="1" dirty="0" smtClean="0"/>
            <a:t>Slaugos simuliacijos centras - </a:t>
          </a:r>
          <a:r>
            <a:rPr lang="lt-LT" sz="2100" dirty="0" smtClean="0"/>
            <a:t>virtuali klinikinė </a:t>
          </a:r>
          <a:r>
            <a:rPr lang="lt-LT" sz="2100" dirty="0" err="1" smtClean="0"/>
            <a:t>simuliacinė</a:t>
          </a:r>
          <a:r>
            <a:rPr lang="lt-LT" sz="2100" dirty="0" smtClean="0"/>
            <a:t> aplinka, kurioje taikomas dirbtinis intelektas ir </a:t>
          </a:r>
          <a:r>
            <a:rPr lang="lt-LT" sz="2100" dirty="0" err="1" smtClean="0"/>
            <a:t>robotika</a:t>
          </a:r>
          <a:r>
            <a:rPr lang="lt-LT" sz="2100" dirty="0" smtClean="0"/>
            <a:t>.</a:t>
          </a:r>
          <a:endParaRPr lang="lt-LT" sz="2100" b="0" dirty="0"/>
        </a:p>
      </dgm:t>
    </dgm:pt>
    <dgm:pt modelId="{69BF1267-2614-4961-9941-CBF9D668FE82}" type="parTrans" cxnId="{E2A9D494-335D-436F-941B-452E598D8959}">
      <dgm:prSet/>
      <dgm:spPr/>
      <dgm:t>
        <a:bodyPr/>
        <a:lstStyle/>
        <a:p>
          <a:endParaRPr lang="lt-LT" sz="2000"/>
        </a:p>
      </dgm:t>
    </dgm:pt>
    <dgm:pt modelId="{6AC7BC55-54BF-4A83-9494-69E9161DCACC}" type="sibTrans" cxnId="{E2A9D494-335D-436F-941B-452E598D8959}">
      <dgm:prSet/>
      <dgm:spPr/>
      <dgm:t>
        <a:bodyPr/>
        <a:lstStyle/>
        <a:p>
          <a:endParaRPr lang="lt-LT" sz="2000"/>
        </a:p>
      </dgm:t>
    </dgm:pt>
    <dgm:pt modelId="{344BDA90-5D58-42C5-8D78-3675A11106AA}">
      <dgm:prSet phldrT="[Text]" custT="1"/>
      <dgm:spPr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 sz="2100" b="1" dirty="0" smtClean="0"/>
        </a:p>
        <a:p>
          <a:r>
            <a:rPr lang="lt-LT" sz="2100" b="1" dirty="0" err="1" smtClean="0"/>
            <a:t>Smart</a:t>
          </a:r>
          <a:r>
            <a:rPr lang="lt-LT" sz="2100" b="1" dirty="0" smtClean="0"/>
            <a:t> </a:t>
          </a:r>
          <a:r>
            <a:rPr lang="lt-LT" sz="2100" b="1" dirty="0" err="1" smtClean="0"/>
            <a:t>Health</a:t>
          </a:r>
          <a:r>
            <a:rPr lang="lt-LT" sz="2100" b="1" dirty="0" smtClean="0"/>
            <a:t> </a:t>
          </a:r>
          <a:r>
            <a:rPr lang="lt-LT" sz="2100" b="1" dirty="0" err="1" smtClean="0"/>
            <a:t>Lab</a:t>
          </a:r>
          <a:r>
            <a:rPr lang="lt-LT" sz="2100" b="1" dirty="0" smtClean="0"/>
            <a:t> – skaitmeninėmis technologijomis paremta laboratorija , </a:t>
          </a:r>
          <a:r>
            <a:rPr lang="lt-LT" sz="2100" b="0" dirty="0" smtClean="0"/>
            <a:t>skirta sveikatos priežiūros problemoms spręsti.</a:t>
          </a:r>
        </a:p>
        <a:p>
          <a:pPr algn="just"/>
          <a:endParaRPr lang="lt-LT" sz="2100" b="0" dirty="0"/>
        </a:p>
      </dgm:t>
    </dgm:pt>
    <dgm:pt modelId="{D0BBC0DD-05AC-4A16-9A4F-3003C2C7A9C2}" type="parTrans" cxnId="{828A17E8-8881-4411-8768-ADC08D322ADD}">
      <dgm:prSet/>
      <dgm:spPr/>
      <dgm:t>
        <a:bodyPr/>
        <a:lstStyle/>
        <a:p>
          <a:endParaRPr lang="lt-LT" sz="2000"/>
        </a:p>
      </dgm:t>
    </dgm:pt>
    <dgm:pt modelId="{691ADD64-41B5-4FF1-BAE6-0943975D70E8}" type="sibTrans" cxnId="{828A17E8-8881-4411-8768-ADC08D322ADD}">
      <dgm:prSet/>
      <dgm:spPr/>
      <dgm:t>
        <a:bodyPr/>
        <a:lstStyle/>
        <a:p>
          <a:endParaRPr lang="lt-LT" sz="2000"/>
        </a:p>
      </dgm:t>
    </dgm:pt>
    <dgm:pt modelId="{97AF368C-7CB6-430E-AD4F-801085D247E2}" type="pres">
      <dgm:prSet presAssocID="{777BD805-247F-4DE1-B661-0ECF3888CE3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lt-LT"/>
        </a:p>
      </dgm:t>
    </dgm:pt>
    <dgm:pt modelId="{77281ADF-36D7-4BC6-B8B1-6714501C620A}" type="pres">
      <dgm:prSet presAssocID="{777BD805-247F-4DE1-B661-0ECF3888CE3F}" presName="Name1" presStyleCnt="0"/>
      <dgm:spPr/>
    </dgm:pt>
    <dgm:pt modelId="{91CA4D98-53FC-441D-973D-09F40917D9E2}" type="pres">
      <dgm:prSet presAssocID="{777BD805-247F-4DE1-B661-0ECF3888CE3F}" presName="cycle" presStyleCnt="0"/>
      <dgm:spPr/>
    </dgm:pt>
    <dgm:pt modelId="{210EF97E-DB24-4FA8-981C-597FD9648B1F}" type="pres">
      <dgm:prSet presAssocID="{777BD805-247F-4DE1-B661-0ECF3888CE3F}" presName="srcNode" presStyleLbl="node1" presStyleIdx="0" presStyleCnt="5"/>
      <dgm:spPr/>
    </dgm:pt>
    <dgm:pt modelId="{2573B7A4-1C1A-41E3-BAFD-49F157F6315B}" type="pres">
      <dgm:prSet presAssocID="{777BD805-247F-4DE1-B661-0ECF3888CE3F}" presName="conn" presStyleLbl="parChTrans1D2" presStyleIdx="0" presStyleCnt="1"/>
      <dgm:spPr/>
      <dgm:t>
        <a:bodyPr/>
        <a:lstStyle/>
        <a:p>
          <a:endParaRPr lang="lt-LT"/>
        </a:p>
      </dgm:t>
    </dgm:pt>
    <dgm:pt modelId="{D3F6A273-3E92-43DC-B9F8-13BECE8FF0F9}" type="pres">
      <dgm:prSet presAssocID="{777BD805-247F-4DE1-B661-0ECF3888CE3F}" presName="extraNode" presStyleLbl="node1" presStyleIdx="0" presStyleCnt="5"/>
      <dgm:spPr/>
    </dgm:pt>
    <dgm:pt modelId="{82C5DB11-1E27-4F44-97F5-A867FB26DE16}" type="pres">
      <dgm:prSet presAssocID="{777BD805-247F-4DE1-B661-0ECF3888CE3F}" presName="dstNode" presStyleLbl="node1" presStyleIdx="0" presStyleCnt="5"/>
      <dgm:spPr/>
    </dgm:pt>
    <dgm:pt modelId="{EDBAE41C-0173-4F82-B1B5-9AED7433A388}" type="pres">
      <dgm:prSet presAssocID="{344BDA90-5D58-42C5-8D78-3675A11106AA}" presName="text_1" presStyleLbl="node1" presStyleIdx="0" presStyleCnt="5" custScaleY="13659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04ACC25-65B4-4894-88C6-F740E78D30D0}" type="pres">
      <dgm:prSet presAssocID="{344BDA90-5D58-42C5-8D78-3675A11106AA}" presName="accent_1" presStyleCnt="0"/>
      <dgm:spPr/>
    </dgm:pt>
    <dgm:pt modelId="{E3E51B32-F5A6-47D1-B3FE-146256E71F94}" type="pres">
      <dgm:prSet presAssocID="{344BDA90-5D58-42C5-8D78-3675A11106AA}" presName="accentRepeatNode" presStyleLbl="solidFgAcc1" presStyleIdx="0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/>
        </a:p>
      </dgm:t>
    </dgm:pt>
    <dgm:pt modelId="{47AF57EF-B524-4186-AC9D-6FF3346934AD}" type="pres">
      <dgm:prSet presAssocID="{999685D0-7225-4D61-9DE2-B3390D6A5783}" presName="text_2" presStyleLbl="node1" presStyleIdx="1" presStyleCnt="5" custScaleY="118694" custLinFactNeighborY="287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34A7E0B-0423-4391-B11D-2B4F24716E63}" type="pres">
      <dgm:prSet presAssocID="{999685D0-7225-4D61-9DE2-B3390D6A5783}" presName="accent_2" presStyleCnt="0"/>
      <dgm:spPr/>
    </dgm:pt>
    <dgm:pt modelId="{69FE4093-B03C-4556-BE99-29912FA4D9DD}" type="pres">
      <dgm:prSet presAssocID="{999685D0-7225-4D61-9DE2-B3390D6A5783}" presName="accentRepeatNode" presStyleLbl="solidFgAcc1" presStyleIdx="1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E46BFFFC-A312-475D-8CDA-B0D2ACB698C3}" type="pres">
      <dgm:prSet presAssocID="{63659B7B-4766-4BE1-97B0-0FB64225FC3D}" presName="text_3" presStyleLbl="node1" presStyleIdx="2" presStyleCnt="5" custScaleY="13283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8973C04-0C9E-4406-A0F7-5B827D1C80DA}" type="pres">
      <dgm:prSet presAssocID="{63659B7B-4766-4BE1-97B0-0FB64225FC3D}" presName="accent_3" presStyleCnt="0"/>
      <dgm:spPr/>
    </dgm:pt>
    <dgm:pt modelId="{5C8817F9-BE9B-43C0-AAA2-718197068320}" type="pres">
      <dgm:prSet presAssocID="{63659B7B-4766-4BE1-97B0-0FB64225FC3D}" presName="accentRepeatNode" presStyleLbl="solidFgAcc1" presStyleIdx="2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97A990D8-1436-463B-B85F-E2465D951E97}" type="pres">
      <dgm:prSet presAssocID="{F7998608-6599-4A73-B05B-47D8EF2A8F6F}" presName="text_4" presStyleLbl="node1" presStyleIdx="3" presStyleCnt="5" custScaleY="12719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23E71D5-A9C9-4D2A-AC19-885D2BBD9990}" type="pres">
      <dgm:prSet presAssocID="{F7998608-6599-4A73-B05B-47D8EF2A8F6F}" presName="accent_4" presStyleCnt="0"/>
      <dgm:spPr/>
    </dgm:pt>
    <dgm:pt modelId="{82734D1F-FB48-4838-9551-CDF3F8AF032C}" type="pres">
      <dgm:prSet presAssocID="{F7998608-6599-4A73-B05B-47D8EF2A8F6F}" presName="accentRepeatNode" presStyleLbl="solidFgAcc1" presStyleIdx="3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78111C15-305F-4C9F-9BAE-E3C8118B8022}" type="pres">
      <dgm:prSet presAssocID="{4C24A5D2-7426-4237-B906-87FCD1789A01}" presName="text_5" presStyleLbl="node1" presStyleIdx="4" presStyleCnt="5" custScaleY="12839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B2B2714-90CD-46C2-9FF9-E5E895689544}" type="pres">
      <dgm:prSet presAssocID="{4C24A5D2-7426-4237-B906-87FCD1789A01}" presName="accent_5" presStyleCnt="0"/>
      <dgm:spPr/>
    </dgm:pt>
    <dgm:pt modelId="{1B764CBE-2BEA-49E8-8FA5-0B19A7D4BFD6}" type="pres">
      <dgm:prSet presAssocID="{4C24A5D2-7426-4237-B906-87FCD1789A01}" presName="accentRepeatNode" presStyleLbl="solidFgAcc1" presStyleIdx="4" presStyleCnt="5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</dgm:ptLst>
  <dgm:cxnLst>
    <dgm:cxn modelId="{BEA107FD-3030-45A6-8043-40F8B626E19B}" type="presOf" srcId="{4C24A5D2-7426-4237-B906-87FCD1789A01}" destId="{78111C15-305F-4C9F-9BAE-E3C8118B8022}" srcOrd="0" destOrd="0" presId="urn:microsoft.com/office/officeart/2008/layout/VerticalCurvedList"/>
    <dgm:cxn modelId="{E2A9D494-335D-436F-941B-452E598D8959}" srcId="{777BD805-247F-4DE1-B661-0ECF3888CE3F}" destId="{999685D0-7225-4D61-9DE2-B3390D6A5783}" srcOrd="1" destOrd="0" parTransId="{69BF1267-2614-4961-9941-CBF9D668FE82}" sibTransId="{6AC7BC55-54BF-4A83-9494-69E9161DCACC}"/>
    <dgm:cxn modelId="{0BF6AE6F-4DD2-4FC4-9287-958936EDD822}" type="presOf" srcId="{999685D0-7225-4D61-9DE2-B3390D6A5783}" destId="{47AF57EF-B524-4186-AC9D-6FF3346934AD}" srcOrd="0" destOrd="0" presId="urn:microsoft.com/office/officeart/2008/layout/VerticalCurvedList"/>
    <dgm:cxn modelId="{9E001F8F-14D0-411B-9F2E-D82B5EA69E08}" type="presOf" srcId="{F7998608-6599-4A73-B05B-47D8EF2A8F6F}" destId="{97A990D8-1436-463B-B85F-E2465D951E97}" srcOrd="0" destOrd="0" presId="urn:microsoft.com/office/officeart/2008/layout/VerticalCurvedList"/>
    <dgm:cxn modelId="{A4B251E5-6182-4439-9E68-39AB4DABF34C}" type="presOf" srcId="{691ADD64-41B5-4FF1-BAE6-0943975D70E8}" destId="{2573B7A4-1C1A-41E3-BAFD-49F157F6315B}" srcOrd="0" destOrd="0" presId="urn:microsoft.com/office/officeart/2008/layout/VerticalCurvedList"/>
    <dgm:cxn modelId="{F10B166E-CAC4-4062-9656-3FB41FF824CE}" srcId="{777BD805-247F-4DE1-B661-0ECF3888CE3F}" destId="{4C24A5D2-7426-4237-B906-87FCD1789A01}" srcOrd="4" destOrd="0" parTransId="{3B73B0FD-35D0-435A-8459-E9B5268CA13A}" sibTransId="{9AEC4DC4-A2F3-4DF6-9D6E-94F81BB05599}"/>
    <dgm:cxn modelId="{EB78B244-0229-4B9F-8B5E-E42DF02850BA}" srcId="{777BD805-247F-4DE1-B661-0ECF3888CE3F}" destId="{63659B7B-4766-4BE1-97B0-0FB64225FC3D}" srcOrd="2" destOrd="0" parTransId="{89338802-8223-4C88-AEEB-314A42890603}" sibTransId="{4B408D89-DDC7-462B-B04E-CE21F30C0AE5}"/>
    <dgm:cxn modelId="{606F4846-1006-4A1E-9739-03BEBD6B0A88}" type="presOf" srcId="{777BD805-247F-4DE1-B661-0ECF3888CE3F}" destId="{97AF368C-7CB6-430E-AD4F-801085D247E2}" srcOrd="0" destOrd="0" presId="urn:microsoft.com/office/officeart/2008/layout/VerticalCurvedList"/>
    <dgm:cxn modelId="{53F43B67-8522-4DD5-8ED3-FC12DE388F2C}" type="presOf" srcId="{344BDA90-5D58-42C5-8D78-3675A11106AA}" destId="{EDBAE41C-0173-4F82-B1B5-9AED7433A388}" srcOrd="0" destOrd="0" presId="urn:microsoft.com/office/officeart/2008/layout/VerticalCurvedList"/>
    <dgm:cxn modelId="{E141A99C-22C7-41B9-A6E3-C27B342D2AD9}" srcId="{777BD805-247F-4DE1-B661-0ECF3888CE3F}" destId="{F7998608-6599-4A73-B05B-47D8EF2A8F6F}" srcOrd="3" destOrd="0" parTransId="{D330ABC4-98A1-4FB6-9622-F859397065F5}" sibTransId="{AD0634A6-D088-4A35-B548-0C6F35DD270F}"/>
    <dgm:cxn modelId="{6C6D4531-E759-4889-A2F1-192B6DB02A08}" type="presOf" srcId="{63659B7B-4766-4BE1-97B0-0FB64225FC3D}" destId="{E46BFFFC-A312-475D-8CDA-B0D2ACB698C3}" srcOrd="0" destOrd="0" presId="urn:microsoft.com/office/officeart/2008/layout/VerticalCurvedList"/>
    <dgm:cxn modelId="{828A17E8-8881-4411-8768-ADC08D322ADD}" srcId="{777BD805-247F-4DE1-B661-0ECF3888CE3F}" destId="{344BDA90-5D58-42C5-8D78-3675A11106AA}" srcOrd="0" destOrd="0" parTransId="{D0BBC0DD-05AC-4A16-9A4F-3003C2C7A9C2}" sibTransId="{691ADD64-41B5-4FF1-BAE6-0943975D70E8}"/>
    <dgm:cxn modelId="{80BA2B38-328D-4397-9941-369F35AA637B}" type="presParOf" srcId="{97AF368C-7CB6-430E-AD4F-801085D247E2}" destId="{77281ADF-36D7-4BC6-B8B1-6714501C620A}" srcOrd="0" destOrd="0" presId="urn:microsoft.com/office/officeart/2008/layout/VerticalCurvedList"/>
    <dgm:cxn modelId="{CB0AFA07-C3E1-4990-ACCD-3FCE47507CBD}" type="presParOf" srcId="{77281ADF-36D7-4BC6-B8B1-6714501C620A}" destId="{91CA4D98-53FC-441D-973D-09F40917D9E2}" srcOrd="0" destOrd="0" presId="urn:microsoft.com/office/officeart/2008/layout/VerticalCurvedList"/>
    <dgm:cxn modelId="{7CDDBDA9-B311-46CA-BB43-3C2AF1206C14}" type="presParOf" srcId="{91CA4D98-53FC-441D-973D-09F40917D9E2}" destId="{210EF97E-DB24-4FA8-981C-597FD9648B1F}" srcOrd="0" destOrd="0" presId="urn:microsoft.com/office/officeart/2008/layout/VerticalCurvedList"/>
    <dgm:cxn modelId="{4AC61A12-73F3-4420-B284-D95977162989}" type="presParOf" srcId="{91CA4D98-53FC-441D-973D-09F40917D9E2}" destId="{2573B7A4-1C1A-41E3-BAFD-49F157F6315B}" srcOrd="1" destOrd="0" presId="urn:microsoft.com/office/officeart/2008/layout/VerticalCurvedList"/>
    <dgm:cxn modelId="{7FD4A371-C36F-4789-9F31-8F71F285772D}" type="presParOf" srcId="{91CA4D98-53FC-441D-973D-09F40917D9E2}" destId="{D3F6A273-3E92-43DC-B9F8-13BECE8FF0F9}" srcOrd="2" destOrd="0" presId="urn:microsoft.com/office/officeart/2008/layout/VerticalCurvedList"/>
    <dgm:cxn modelId="{DC79EC19-8449-4938-A604-AC19675F3FD3}" type="presParOf" srcId="{91CA4D98-53FC-441D-973D-09F40917D9E2}" destId="{82C5DB11-1E27-4F44-97F5-A867FB26DE16}" srcOrd="3" destOrd="0" presId="urn:microsoft.com/office/officeart/2008/layout/VerticalCurvedList"/>
    <dgm:cxn modelId="{FB68622E-811A-46F7-9861-85228294B8D8}" type="presParOf" srcId="{77281ADF-36D7-4BC6-B8B1-6714501C620A}" destId="{EDBAE41C-0173-4F82-B1B5-9AED7433A388}" srcOrd="1" destOrd="0" presId="urn:microsoft.com/office/officeart/2008/layout/VerticalCurvedList"/>
    <dgm:cxn modelId="{C8E6BABD-6F30-418F-91C3-ABE552AF7512}" type="presParOf" srcId="{77281ADF-36D7-4BC6-B8B1-6714501C620A}" destId="{704ACC25-65B4-4894-88C6-F740E78D30D0}" srcOrd="2" destOrd="0" presId="urn:microsoft.com/office/officeart/2008/layout/VerticalCurvedList"/>
    <dgm:cxn modelId="{2E7FB662-32A9-4C78-8148-A8384D12EA65}" type="presParOf" srcId="{704ACC25-65B4-4894-88C6-F740E78D30D0}" destId="{E3E51B32-F5A6-47D1-B3FE-146256E71F94}" srcOrd="0" destOrd="0" presId="urn:microsoft.com/office/officeart/2008/layout/VerticalCurvedList"/>
    <dgm:cxn modelId="{B1135CE4-FA50-4ADA-885E-484A73F64E58}" type="presParOf" srcId="{77281ADF-36D7-4BC6-B8B1-6714501C620A}" destId="{47AF57EF-B524-4186-AC9D-6FF3346934AD}" srcOrd="3" destOrd="0" presId="urn:microsoft.com/office/officeart/2008/layout/VerticalCurvedList"/>
    <dgm:cxn modelId="{60F56D24-4B0A-49DA-B8F6-D80EA7C721E1}" type="presParOf" srcId="{77281ADF-36D7-4BC6-B8B1-6714501C620A}" destId="{234A7E0B-0423-4391-B11D-2B4F24716E63}" srcOrd="4" destOrd="0" presId="urn:microsoft.com/office/officeart/2008/layout/VerticalCurvedList"/>
    <dgm:cxn modelId="{E5C3AA04-C838-45CD-A95E-46D8292D45D6}" type="presParOf" srcId="{234A7E0B-0423-4391-B11D-2B4F24716E63}" destId="{69FE4093-B03C-4556-BE99-29912FA4D9DD}" srcOrd="0" destOrd="0" presId="urn:microsoft.com/office/officeart/2008/layout/VerticalCurvedList"/>
    <dgm:cxn modelId="{23B2649F-EF85-4D45-A839-DCB40E434A3B}" type="presParOf" srcId="{77281ADF-36D7-4BC6-B8B1-6714501C620A}" destId="{E46BFFFC-A312-475D-8CDA-B0D2ACB698C3}" srcOrd="5" destOrd="0" presId="urn:microsoft.com/office/officeart/2008/layout/VerticalCurvedList"/>
    <dgm:cxn modelId="{7C7408AD-FE5B-415B-A820-C90E068B5EAB}" type="presParOf" srcId="{77281ADF-36D7-4BC6-B8B1-6714501C620A}" destId="{78973C04-0C9E-4406-A0F7-5B827D1C80DA}" srcOrd="6" destOrd="0" presId="urn:microsoft.com/office/officeart/2008/layout/VerticalCurvedList"/>
    <dgm:cxn modelId="{DACBC34B-C34C-420B-8315-865937C153CD}" type="presParOf" srcId="{78973C04-0C9E-4406-A0F7-5B827D1C80DA}" destId="{5C8817F9-BE9B-43C0-AAA2-718197068320}" srcOrd="0" destOrd="0" presId="urn:microsoft.com/office/officeart/2008/layout/VerticalCurvedList"/>
    <dgm:cxn modelId="{71ABBB66-4984-4BB1-AB20-E9E7F38A69F6}" type="presParOf" srcId="{77281ADF-36D7-4BC6-B8B1-6714501C620A}" destId="{97A990D8-1436-463B-B85F-E2465D951E97}" srcOrd="7" destOrd="0" presId="urn:microsoft.com/office/officeart/2008/layout/VerticalCurvedList"/>
    <dgm:cxn modelId="{B6301758-9007-43A5-BF19-BF672371D377}" type="presParOf" srcId="{77281ADF-36D7-4BC6-B8B1-6714501C620A}" destId="{F23E71D5-A9C9-4D2A-AC19-885D2BBD9990}" srcOrd="8" destOrd="0" presId="urn:microsoft.com/office/officeart/2008/layout/VerticalCurvedList"/>
    <dgm:cxn modelId="{9243C357-7E04-4F73-9C6F-714651578438}" type="presParOf" srcId="{F23E71D5-A9C9-4D2A-AC19-885D2BBD9990}" destId="{82734D1F-FB48-4838-9551-CDF3F8AF032C}" srcOrd="0" destOrd="0" presId="urn:microsoft.com/office/officeart/2008/layout/VerticalCurvedList"/>
    <dgm:cxn modelId="{75BBFFDB-05F0-47D1-908C-58FCB0315D26}" type="presParOf" srcId="{77281ADF-36D7-4BC6-B8B1-6714501C620A}" destId="{78111C15-305F-4C9F-9BAE-E3C8118B8022}" srcOrd="9" destOrd="0" presId="urn:microsoft.com/office/officeart/2008/layout/VerticalCurvedList"/>
    <dgm:cxn modelId="{20262740-7A61-43F5-9371-B3F576D0CEA1}" type="presParOf" srcId="{77281ADF-36D7-4BC6-B8B1-6714501C620A}" destId="{8B2B2714-90CD-46C2-9FF9-E5E895689544}" srcOrd="10" destOrd="0" presId="urn:microsoft.com/office/officeart/2008/layout/VerticalCurvedList"/>
    <dgm:cxn modelId="{51DD7C74-0A4B-4AB7-B21B-B4BC08772DF0}" type="presParOf" srcId="{8B2B2714-90CD-46C2-9FF9-E5E895689544}" destId="{1B764CBE-2BEA-49E8-8FA5-0B19A7D4BFD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91ED2-9C9D-42EF-820A-37F3BB96A83D}">
      <dsp:nvSpPr>
        <dsp:cNvPr id="0" name=""/>
        <dsp:cNvSpPr/>
      </dsp:nvSpPr>
      <dsp:spPr>
        <a:xfrm>
          <a:off x="0" y="0"/>
          <a:ext cx="461293" cy="461293"/>
        </a:xfrm>
        <a:prstGeom prst="pie">
          <a:avLst>
            <a:gd name="adj1" fmla="val 5400000"/>
            <a:gd name="adj2" fmla="val 162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347799-B9C4-4948-9087-F358DC10991E}">
      <dsp:nvSpPr>
        <dsp:cNvPr id="0" name=""/>
        <dsp:cNvSpPr/>
      </dsp:nvSpPr>
      <dsp:spPr>
        <a:xfrm>
          <a:off x="230646" y="0"/>
          <a:ext cx="11648330" cy="461293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dirty="0" smtClean="0">
              <a:solidFill>
                <a:schemeClr val="bg1"/>
              </a:solidFill>
            </a:rPr>
            <a:t>Kokybiškos, pripažintos ir darbo rinkos poreikius atitinkančios studijos</a:t>
          </a:r>
          <a:endParaRPr lang="lt-LT" sz="2300" kern="1200" dirty="0">
            <a:solidFill>
              <a:schemeClr val="bg1"/>
            </a:solidFill>
          </a:endParaRPr>
        </a:p>
      </dsp:txBody>
      <dsp:txXfrm>
        <a:off x="230646" y="0"/>
        <a:ext cx="11648330" cy="4612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38145-7C21-4FBE-87BF-AFD7EF6627B4}">
      <dsp:nvSpPr>
        <dsp:cNvPr id="0" name=""/>
        <dsp:cNvSpPr/>
      </dsp:nvSpPr>
      <dsp:spPr>
        <a:xfrm>
          <a:off x="0" y="0"/>
          <a:ext cx="461601" cy="461601"/>
        </a:xfrm>
        <a:prstGeom prst="pie">
          <a:avLst>
            <a:gd name="adj1" fmla="val 5400000"/>
            <a:gd name="adj2" fmla="val 162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A4193-F118-48B4-A6F5-41F12B2FE438}">
      <dsp:nvSpPr>
        <dsp:cNvPr id="0" name=""/>
        <dsp:cNvSpPr/>
      </dsp:nvSpPr>
      <dsp:spPr>
        <a:xfrm>
          <a:off x="230800" y="0"/>
          <a:ext cx="11684132" cy="461601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dirty="0" smtClean="0">
              <a:solidFill>
                <a:schemeClr val="bg1"/>
              </a:solidFill>
            </a:rPr>
            <a:t>Kolegija yra socialiai atsakinga ir prisideda prie darnaus vystymosi tikslų įgyvendinimo</a:t>
          </a:r>
          <a:endParaRPr lang="lt-LT" sz="2300" kern="1200" dirty="0">
            <a:solidFill>
              <a:schemeClr val="bg1"/>
            </a:solidFill>
          </a:endParaRPr>
        </a:p>
      </dsp:txBody>
      <dsp:txXfrm>
        <a:off x="230800" y="0"/>
        <a:ext cx="11684132" cy="4616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8392BF-AACE-45D0-92A2-A92104742E4A}">
      <dsp:nvSpPr>
        <dsp:cNvPr id="0" name=""/>
        <dsp:cNvSpPr/>
      </dsp:nvSpPr>
      <dsp:spPr>
        <a:xfrm>
          <a:off x="0" y="0"/>
          <a:ext cx="461601" cy="461601"/>
        </a:xfrm>
        <a:prstGeom prst="pie">
          <a:avLst>
            <a:gd name="adj1" fmla="val 5400000"/>
            <a:gd name="adj2" fmla="val 162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C574E-D09C-4D12-8D27-089562616A19}">
      <dsp:nvSpPr>
        <dsp:cNvPr id="0" name=""/>
        <dsp:cNvSpPr/>
      </dsp:nvSpPr>
      <dsp:spPr>
        <a:xfrm>
          <a:off x="230800" y="0"/>
          <a:ext cx="11661823" cy="461601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dirty="0" smtClean="0">
              <a:solidFill>
                <a:schemeClr val="bg1"/>
              </a:solidFill>
            </a:rPr>
            <a:t>Studijos grįstos moksliniais tyrimais ir orientuotos į stiprų praktinį mokymą </a:t>
          </a:r>
          <a:endParaRPr lang="lt-LT" sz="2300" kern="1200" dirty="0">
            <a:solidFill>
              <a:schemeClr val="bg1"/>
            </a:solidFill>
          </a:endParaRPr>
        </a:p>
      </dsp:txBody>
      <dsp:txXfrm>
        <a:off x="230800" y="0"/>
        <a:ext cx="11661823" cy="4616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3193C-9958-460B-9714-F57FEF501810}">
      <dsp:nvSpPr>
        <dsp:cNvPr id="0" name=""/>
        <dsp:cNvSpPr/>
      </dsp:nvSpPr>
      <dsp:spPr>
        <a:xfrm>
          <a:off x="0" y="0"/>
          <a:ext cx="461601" cy="461601"/>
        </a:xfrm>
        <a:prstGeom prst="pie">
          <a:avLst>
            <a:gd name="adj1" fmla="val 5400000"/>
            <a:gd name="adj2" fmla="val 162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9C865-039D-4A32-8726-7BEF88FA32E4}">
      <dsp:nvSpPr>
        <dsp:cNvPr id="0" name=""/>
        <dsp:cNvSpPr/>
      </dsp:nvSpPr>
      <dsp:spPr>
        <a:xfrm>
          <a:off x="230800" y="0"/>
          <a:ext cx="11670484" cy="461601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dirty="0" smtClean="0">
              <a:solidFill>
                <a:schemeClr val="bg1"/>
              </a:solidFill>
            </a:rPr>
            <a:t>Kryptingai vykdoma MTEP veikla atliepianti regiono poreikius  </a:t>
          </a:r>
          <a:endParaRPr lang="lt-LT" sz="2300" kern="1200" dirty="0">
            <a:solidFill>
              <a:schemeClr val="bg1"/>
            </a:solidFill>
          </a:endParaRPr>
        </a:p>
      </dsp:txBody>
      <dsp:txXfrm>
        <a:off x="230800" y="0"/>
        <a:ext cx="11670484" cy="4616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47E1C-61A1-4720-81FB-169F7272577F}">
      <dsp:nvSpPr>
        <dsp:cNvPr id="0" name=""/>
        <dsp:cNvSpPr/>
      </dsp:nvSpPr>
      <dsp:spPr>
        <a:xfrm>
          <a:off x="0" y="0"/>
          <a:ext cx="461601" cy="461601"/>
        </a:xfrm>
        <a:prstGeom prst="pie">
          <a:avLst>
            <a:gd name="adj1" fmla="val 5400000"/>
            <a:gd name="adj2" fmla="val 162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94E341-75CA-4542-A47A-F74D8D728529}">
      <dsp:nvSpPr>
        <dsp:cNvPr id="0" name=""/>
        <dsp:cNvSpPr/>
      </dsp:nvSpPr>
      <dsp:spPr>
        <a:xfrm>
          <a:off x="230800" y="0"/>
          <a:ext cx="11704603" cy="461601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dirty="0" smtClean="0">
              <a:solidFill>
                <a:schemeClr val="bg1"/>
              </a:solidFill>
            </a:rPr>
            <a:t>Sėkmingai įgyvendinami projektai ir kryptingai plėtojamas </a:t>
          </a:r>
          <a:r>
            <a:rPr lang="lt-LT" sz="2300" b="1" kern="1200" dirty="0" err="1" smtClean="0">
              <a:solidFill>
                <a:schemeClr val="bg1"/>
              </a:solidFill>
            </a:rPr>
            <a:t>tarptautiškumas</a:t>
          </a:r>
          <a:endParaRPr lang="lt-LT" sz="2300" kern="1200" dirty="0">
            <a:solidFill>
              <a:schemeClr val="bg1"/>
            </a:solidFill>
          </a:endParaRPr>
        </a:p>
      </dsp:txBody>
      <dsp:txXfrm>
        <a:off x="230800" y="0"/>
        <a:ext cx="11704603" cy="4616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716F97-6234-4DB2-96F9-52D32433132B}">
      <dsp:nvSpPr>
        <dsp:cNvPr id="0" name=""/>
        <dsp:cNvSpPr/>
      </dsp:nvSpPr>
      <dsp:spPr>
        <a:xfrm>
          <a:off x="0" y="0"/>
          <a:ext cx="461601" cy="461601"/>
        </a:xfrm>
        <a:prstGeom prst="pie">
          <a:avLst>
            <a:gd name="adj1" fmla="val 5400000"/>
            <a:gd name="adj2" fmla="val 162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26F82-795C-4751-A4AE-EA2DF614639F}">
      <dsp:nvSpPr>
        <dsp:cNvPr id="0" name=""/>
        <dsp:cNvSpPr/>
      </dsp:nvSpPr>
      <dsp:spPr>
        <a:xfrm>
          <a:off x="230800" y="0"/>
          <a:ext cx="11711427" cy="461601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dirty="0" smtClean="0">
              <a:solidFill>
                <a:schemeClr val="bg1"/>
              </a:solidFill>
            </a:rPr>
            <a:t>Aktyviai plėtojamos strateginės partnerystės regione, šalyje ir už jos ribų</a:t>
          </a:r>
          <a:endParaRPr lang="lt-LT" sz="2300" kern="1200" dirty="0">
            <a:solidFill>
              <a:schemeClr val="bg1"/>
            </a:solidFill>
          </a:endParaRPr>
        </a:p>
      </dsp:txBody>
      <dsp:txXfrm>
        <a:off x="230800" y="0"/>
        <a:ext cx="11711427" cy="4616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C9DF3-C766-4B25-82D9-C13D2F5FEEDF}">
      <dsp:nvSpPr>
        <dsp:cNvPr id="0" name=""/>
        <dsp:cNvSpPr/>
      </dsp:nvSpPr>
      <dsp:spPr>
        <a:xfrm>
          <a:off x="0" y="-3296"/>
          <a:ext cx="817695" cy="830882"/>
        </a:xfrm>
        <a:prstGeom prst="pie">
          <a:avLst>
            <a:gd name="adj1" fmla="val 5400000"/>
            <a:gd name="adj2" fmla="val 162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E4F23F-DF67-4CAF-81CB-1092AADE99D1}">
      <dsp:nvSpPr>
        <dsp:cNvPr id="0" name=""/>
        <dsp:cNvSpPr/>
      </dsp:nvSpPr>
      <dsp:spPr>
        <a:xfrm>
          <a:off x="415441" y="3296"/>
          <a:ext cx="11676475" cy="830882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dirty="0" smtClean="0">
              <a:solidFill>
                <a:schemeClr val="bg1"/>
              </a:solidFill>
            </a:rPr>
            <a:t>Kolegija pirmauja pagal Ekonomikos ir inovacijų ministerijos skirtą tikslinių stipendijų skaičių (176) inžinerijos ir informatikos krypties pirmo kurso studentams Lietuvoje </a:t>
          </a:r>
          <a:endParaRPr lang="lt-LT" sz="2300" kern="1200" dirty="0">
            <a:solidFill>
              <a:schemeClr val="bg1"/>
            </a:solidFill>
          </a:endParaRPr>
        </a:p>
      </dsp:txBody>
      <dsp:txXfrm>
        <a:off x="415441" y="3296"/>
        <a:ext cx="11676475" cy="8308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2C78D-8CEE-4B28-98F6-D77EE65C92B2}">
      <dsp:nvSpPr>
        <dsp:cNvPr id="0" name=""/>
        <dsp:cNvSpPr/>
      </dsp:nvSpPr>
      <dsp:spPr>
        <a:xfrm>
          <a:off x="2960" y="0"/>
          <a:ext cx="2757613" cy="694238"/>
        </a:xfrm>
        <a:prstGeom prst="homePlate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900" b="1" kern="1200" baseline="0" dirty="0" smtClean="0"/>
            <a:t>TVARI APLINKA</a:t>
          </a:r>
          <a:endParaRPr lang="lt-LT" sz="1900" b="1" kern="1200" baseline="0" dirty="0"/>
        </a:p>
      </dsp:txBody>
      <dsp:txXfrm>
        <a:off x="2960" y="0"/>
        <a:ext cx="2584054" cy="694238"/>
      </dsp:txXfrm>
    </dsp:sp>
    <dsp:sp modelId="{211C1C84-0F70-40E1-966A-02AACE8FE8C9}">
      <dsp:nvSpPr>
        <dsp:cNvPr id="0" name=""/>
        <dsp:cNvSpPr/>
      </dsp:nvSpPr>
      <dsp:spPr>
        <a:xfrm>
          <a:off x="2209050" y="0"/>
          <a:ext cx="2757613" cy="694238"/>
        </a:xfrm>
        <a:prstGeom prst="chevron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900" b="1" kern="1200" baseline="0" dirty="0" smtClean="0"/>
            <a:t>MAISTO TECHNOLOGIJOS</a:t>
          </a:r>
          <a:endParaRPr lang="lt-LT" sz="1900" b="1" kern="1200" baseline="0" dirty="0"/>
        </a:p>
      </dsp:txBody>
      <dsp:txXfrm>
        <a:off x="2556169" y="0"/>
        <a:ext cx="2063375" cy="694238"/>
      </dsp:txXfrm>
    </dsp:sp>
    <dsp:sp modelId="{2C699791-97FB-430D-A252-F96BD72CCD55}">
      <dsp:nvSpPr>
        <dsp:cNvPr id="0" name=""/>
        <dsp:cNvSpPr/>
      </dsp:nvSpPr>
      <dsp:spPr>
        <a:xfrm>
          <a:off x="4415141" y="0"/>
          <a:ext cx="2757613" cy="694238"/>
        </a:xfrm>
        <a:prstGeom prst="chevron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900" b="1" kern="1200" baseline="0" dirty="0" smtClean="0"/>
            <a:t>INFORMACINĖS TECHNOLOGIJOS</a:t>
          </a:r>
          <a:endParaRPr lang="lt-LT" sz="1900" b="1" kern="1200" baseline="0" dirty="0"/>
        </a:p>
      </dsp:txBody>
      <dsp:txXfrm>
        <a:off x="4762260" y="0"/>
        <a:ext cx="2063375" cy="694238"/>
      </dsp:txXfrm>
    </dsp:sp>
    <dsp:sp modelId="{981EB5F7-3465-420D-A036-A14D144DDDDE}">
      <dsp:nvSpPr>
        <dsp:cNvPr id="0" name=""/>
        <dsp:cNvSpPr/>
      </dsp:nvSpPr>
      <dsp:spPr>
        <a:xfrm>
          <a:off x="6621232" y="0"/>
          <a:ext cx="2757613" cy="694238"/>
        </a:xfrm>
        <a:prstGeom prst="chevron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900" b="1" kern="1200" baseline="0" dirty="0" smtClean="0"/>
            <a:t>SVEIKATOS TECHNOLOGIJOS</a:t>
          </a:r>
          <a:endParaRPr lang="lt-LT" sz="1900" b="1" kern="1200" baseline="0" dirty="0"/>
        </a:p>
      </dsp:txBody>
      <dsp:txXfrm>
        <a:off x="6968351" y="0"/>
        <a:ext cx="2063375" cy="694238"/>
      </dsp:txXfrm>
    </dsp:sp>
    <dsp:sp modelId="{89DD3682-EF6A-4E51-A63D-BA9B9512188C}">
      <dsp:nvSpPr>
        <dsp:cNvPr id="0" name=""/>
        <dsp:cNvSpPr/>
      </dsp:nvSpPr>
      <dsp:spPr>
        <a:xfrm>
          <a:off x="8827323" y="0"/>
          <a:ext cx="3185870" cy="694238"/>
        </a:xfrm>
        <a:prstGeom prst="chevron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900" b="1" kern="1200" baseline="0" dirty="0" smtClean="0"/>
            <a:t>ĮTRAUKI IR KŪRYBINGA VISUOMENĖ</a:t>
          </a:r>
          <a:endParaRPr lang="lt-LT" sz="1900" b="1" kern="1200" baseline="0" dirty="0"/>
        </a:p>
      </dsp:txBody>
      <dsp:txXfrm>
        <a:off x="9174442" y="0"/>
        <a:ext cx="2491632" cy="6942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72627-E914-4A14-B164-DAAF196B8409}">
      <dsp:nvSpPr>
        <dsp:cNvPr id="0" name=""/>
        <dsp:cNvSpPr/>
      </dsp:nvSpPr>
      <dsp:spPr>
        <a:xfrm>
          <a:off x="-3977831" y="-614854"/>
          <a:ext cx="4773052" cy="4773052"/>
        </a:xfrm>
        <a:prstGeom prst="blockArc">
          <a:avLst>
            <a:gd name="adj1" fmla="val 18900000"/>
            <a:gd name="adj2" fmla="val 2700000"/>
            <a:gd name="adj3" fmla="val 453"/>
          </a:avLst>
        </a:prstGeom>
        <a:noFill/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7ED87-71BD-427E-9FD7-7E288FFF463C}">
      <dsp:nvSpPr>
        <dsp:cNvPr id="0" name=""/>
        <dsp:cNvSpPr/>
      </dsp:nvSpPr>
      <dsp:spPr>
        <a:xfrm>
          <a:off x="432400" y="150126"/>
          <a:ext cx="11577760" cy="585583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679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/>
            <a:t>Nauji gamybos procesai, medžiagos ir technologijos; Teritorijų </a:t>
          </a:r>
          <a:r>
            <a:rPr lang="lt-LT" sz="2000" b="1" kern="1200" dirty="0" err="1" smtClean="0"/>
            <a:t>skaitmeninimas</a:t>
          </a:r>
          <a:r>
            <a:rPr lang="lt-LT" sz="2000" b="1" kern="1200" dirty="0" smtClean="0"/>
            <a:t>; Efektyvus energijos naudojimas. </a:t>
          </a:r>
          <a:endParaRPr lang="lt-LT" sz="2000" b="1" kern="1200" dirty="0"/>
        </a:p>
      </dsp:txBody>
      <dsp:txXfrm>
        <a:off x="432400" y="150126"/>
        <a:ext cx="11577760" cy="585583"/>
      </dsp:txXfrm>
    </dsp:sp>
    <dsp:sp modelId="{5D333B1A-8B35-4145-BD09-A45A6D8090D7}">
      <dsp:nvSpPr>
        <dsp:cNvPr id="0" name=""/>
        <dsp:cNvSpPr/>
      </dsp:nvSpPr>
      <dsp:spPr>
        <a:xfrm>
          <a:off x="86956" y="166005"/>
          <a:ext cx="553824" cy="55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15B6C-8230-4C53-BCF8-8CFB72F6D9D0}">
      <dsp:nvSpPr>
        <dsp:cNvPr id="0" name=""/>
        <dsp:cNvSpPr/>
      </dsp:nvSpPr>
      <dsp:spPr>
        <a:xfrm>
          <a:off x="763526" y="818867"/>
          <a:ext cx="11232991" cy="576854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679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/>
            <a:t>Sveikos </a:t>
          </a:r>
          <a:r>
            <a:rPr lang="lt-LT" sz="2000" b="1" kern="1200" dirty="0" smtClean="0"/>
            <a:t>aplinkos formavimas; Beatliekis </a:t>
          </a:r>
          <a:r>
            <a:rPr lang="lt-LT" sz="2000" b="1" kern="1200" dirty="0" err="1" smtClean="0"/>
            <a:t>biožaliavų</a:t>
          </a:r>
          <a:r>
            <a:rPr lang="lt-LT" sz="2000" b="1" kern="1200" dirty="0" smtClean="0"/>
            <a:t> perdirbimas; Saugus maistas. </a:t>
          </a:r>
          <a:endParaRPr lang="lt-LT" sz="2000" b="1" kern="1200" dirty="0"/>
        </a:p>
      </dsp:txBody>
      <dsp:txXfrm>
        <a:off x="763526" y="818867"/>
        <a:ext cx="11232991" cy="576854"/>
      </dsp:txXfrm>
    </dsp:sp>
    <dsp:sp modelId="{893AC98B-C9F9-4032-9D06-097ECE71F51F}">
      <dsp:nvSpPr>
        <dsp:cNvPr id="0" name=""/>
        <dsp:cNvSpPr/>
      </dsp:nvSpPr>
      <dsp:spPr>
        <a:xfrm>
          <a:off x="404439" y="830382"/>
          <a:ext cx="553824" cy="55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443132-599B-46AE-AAF3-E02E91F84DC8}">
      <dsp:nvSpPr>
        <dsp:cNvPr id="0" name=""/>
        <dsp:cNvSpPr/>
      </dsp:nvSpPr>
      <dsp:spPr>
        <a:xfrm>
          <a:off x="860944" y="1473959"/>
          <a:ext cx="11135598" cy="595423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67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/>
            <a:t>Pažangios taikomosios technologijos asmens, visuomenės sveikatai ir socialinei priežiūrai </a:t>
          </a:r>
          <a:r>
            <a:rPr lang="lt-LT" sz="2000" b="1" kern="1200" dirty="0" smtClean="0"/>
            <a:t>vykdyti.</a:t>
          </a:r>
          <a:endParaRPr lang="lt-LT" sz="2000" b="1" kern="1200" dirty="0"/>
        </a:p>
      </dsp:txBody>
      <dsp:txXfrm>
        <a:off x="860944" y="1473959"/>
        <a:ext cx="11135598" cy="595423"/>
      </dsp:txXfrm>
    </dsp:sp>
    <dsp:sp modelId="{EE5DC103-A3FA-4BDC-8510-1E3BDEAA2831}">
      <dsp:nvSpPr>
        <dsp:cNvPr id="0" name=""/>
        <dsp:cNvSpPr/>
      </dsp:nvSpPr>
      <dsp:spPr>
        <a:xfrm>
          <a:off x="501881" y="1494759"/>
          <a:ext cx="553824" cy="55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4C53D0-6114-4C2B-8659-FAED8EA3809D}">
      <dsp:nvSpPr>
        <dsp:cNvPr id="0" name=""/>
        <dsp:cNvSpPr/>
      </dsp:nvSpPr>
      <dsp:spPr>
        <a:xfrm>
          <a:off x="749849" y="2142698"/>
          <a:ext cx="11260344" cy="586699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rgbClr val="2F5495"/>
          </a:solidFill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679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/>
            <a:t>Procesų ir sistemų modeliavimas; Programinės įrangos kūrimo technologijos; Tvarios transporto technologijos.</a:t>
          </a:r>
          <a:endParaRPr lang="lt-LT" sz="2000" b="1" kern="1200" dirty="0"/>
        </a:p>
      </dsp:txBody>
      <dsp:txXfrm>
        <a:off x="749849" y="2142698"/>
        <a:ext cx="11260344" cy="586699"/>
      </dsp:txXfrm>
    </dsp:sp>
    <dsp:sp modelId="{3377B372-E7F8-4A47-BFC7-4D83DBCD58FE}">
      <dsp:nvSpPr>
        <dsp:cNvPr id="0" name=""/>
        <dsp:cNvSpPr/>
      </dsp:nvSpPr>
      <dsp:spPr>
        <a:xfrm>
          <a:off x="404439" y="2159136"/>
          <a:ext cx="553824" cy="55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73C019-2EC4-4DE9-B2E0-0FF5B2CBD48D}">
      <dsp:nvSpPr>
        <dsp:cNvPr id="0" name=""/>
        <dsp:cNvSpPr/>
      </dsp:nvSpPr>
      <dsp:spPr>
        <a:xfrm>
          <a:off x="418752" y="2811439"/>
          <a:ext cx="11605056" cy="577971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679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/>
            <a:t>Įmonių veiklos modelių ir procesų </a:t>
          </a:r>
          <a:r>
            <a:rPr lang="lt-LT" sz="2000" b="1" kern="1200" dirty="0" err="1" smtClean="0"/>
            <a:t>inovavimas</a:t>
          </a:r>
          <a:r>
            <a:rPr lang="lt-LT" sz="2000" b="1" kern="1200" dirty="0" smtClean="0"/>
            <a:t> ; Modernių ugdymo technologijų ir procesų taikymas.</a:t>
          </a:r>
          <a:endParaRPr lang="lt-LT" sz="2000" b="1" kern="1200" dirty="0"/>
        </a:p>
      </dsp:txBody>
      <dsp:txXfrm>
        <a:off x="418752" y="2811439"/>
        <a:ext cx="11605056" cy="577971"/>
      </dsp:txXfrm>
    </dsp:sp>
    <dsp:sp modelId="{8708DB42-0A31-4C9F-B42E-4E8AF666E60E}">
      <dsp:nvSpPr>
        <dsp:cNvPr id="0" name=""/>
        <dsp:cNvSpPr/>
      </dsp:nvSpPr>
      <dsp:spPr>
        <a:xfrm>
          <a:off x="86956" y="2823512"/>
          <a:ext cx="553824" cy="5538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2C78D-8CEE-4B28-98F6-D77EE65C92B2}">
      <dsp:nvSpPr>
        <dsp:cNvPr id="0" name=""/>
        <dsp:cNvSpPr/>
      </dsp:nvSpPr>
      <dsp:spPr>
        <a:xfrm>
          <a:off x="1466" y="0"/>
          <a:ext cx="2860290" cy="983557"/>
        </a:xfrm>
        <a:prstGeom prst="homePlate">
          <a:avLst/>
        </a:prstGeom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baseline="0" dirty="0" smtClean="0"/>
            <a:t>70 SUAUGUSIŲJŲ MOKYMO IR ŠVIETIMO PROGRAMŲ </a:t>
          </a:r>
          <a:endParaRPr lang="lt-LT" sz="2000" b="1" kern="1200" baseline="0" dirty="0"/>
        </a:p>
      </dsp:txBody>
      <dsp:txXfrm>
        <a:off x="1466" y="0"/>
        <a:ext cx="2614401" cy="983557"/>
      </dsp:txXfrm>
    </dsp:sp>
    <dsp:sp modelId="{211C1C84-0F70-40E1-966A-02AACE8FE8C9}">
      <dsp:nvSpPr>
        <dsp:cNvPr id="0" name=""/>
        <dsp:cNvSpPr/>
      </dsp:nvSpPr>
      <dsp:spPr>
        <a:xfrm>
          <a:off x="2289699" y="0"/>
          <a:ext cx="2860290" cy="983557"/>
        </a:xfrm>
        <a:prstGeom prst="chevron">
          <a:avLst/>
        </a:prstGeom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baseline="0" dirty="0" smtClean="0"/>
            <a:t>60 KONSULTAVIMO TEMŲ</a:t>
          </a:r>
          <a:endParaRPr lang="lt-LT" sz="2000" b="1" kern="1200" baseline="0" dirty="0"/>
        </a:p>
      </dsp:txBody>
      <dsp:txXfrm>
        <a:off x="2781478" y="0"/>
        <a:ext cx="1876733" cy="983557"/>
      </dsp:txXfrm>
    </dsp:sp>
    <dsp:sp modelId="{2C699791-97FB-430D-A252-F96BD72CCD55}">
      <dsp:nvSpPr>
        <dsp:cNvPr id="0" name=""/>
        <dsp:cNvSpPr/>
      </dsp:nvSpPr>
      <dsp:spPr>
        <a:xfrm>
          <a:off x="4577931" y="0"/>
          <a:ext cx="2860290" cy="983557"/>
        </a:xfrm>
        <a:prstGeom prst="chevron">
          <a:avLst/>
        </a:prstGeom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baseline="0" dirty="0" smtClean="0">
              <a:latin typeface="Titillium Web" panose="020B0604020202020204" charset="-70"/>
            </a:rPr>
            <a:t>100 KONSULTACIJŲ KASMET</a:t>
          </a:r>
          <a:endParaRPr lang="lt-LT" sz="2000" b="1" kern="1200" baseline="0" dirty="0">
            <a:latin typeface="Titillium Web" panose="020B0604020202020204" charset="-70"/>
          </a:endParaRPr>
        </a:p>
      </dsp:txBody>
      <dsp:txXfrm>
        <a:off x="5069710" y="0"/>
        <a:ext cx="1876733" cy="983557"/>
      </dsp:txXfrm>
    </dsp:sp>
    <dsp:sp modelId="{981EB5F7-3465-420D-A036-A14D144DDDDE}">
      <dsp:nvSpPr>
        <dsp:cNvPr id="0" name=""/>
        <dsp:cNvSpPr/>
      </dsp:nvSpPr>
      <dsp:spPr>
        <a:xfrm>
          <a:off x="6866164" y="0"/>
          <a:ext cx="2860290" cy="983557"/>
        </a:xfrm>
        <a:prstGeom prst="chevron">
          <a:avLst/>
        </a:prstGeom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baseline="0" dirty="0" smtClean="0"/>
            <a:t>2000 KLAUSYTOJŲ KASMET</a:t>
          </a:r>
          <a:endParaRPr lang="lt-LT" sz="2000" b="1" kern="1200" baseline="0" dirty="0"/>
        </a:p>
      </dsp:txBody>
      <dsp:txXfrm>
        <a:off x="7357943" y="0"/>
        <a:ext cx="1876733" cy="983557"/>
      </dsp:txXfrm>
    </dsp:sp>
    <dsp:sp modelId="{89DD3682-EF6A-4E51-A63D-BA9B9512188C}">
      <dsp:nvSpPr>
        <dsp:cNvPr id="0" name=""/>
        <dsp:cNvSpPr/>
      </dsp:nvSpPr>
      <dsp:spPr>
        <a:xfrm>
          <a:off x="9154396" y="0"/>
          <a:ext cx="2860290" cy="983557"/>
        </a:xfrm>
        <a:prstGeom prst="chevron">
          <a:avLst/>
        </a:prstGeom>
        <a:gradFill flip="none" rotWithShape="0">
          <a:gsLst>
            <a:gs pos="0">
              <a:srgbClr val="15458C">
                <a:shade val="30000"/>
                <a:satMod val="115000"/>
              </a:srgbClr>
            </a:gs>
            <a:gs pos="50000">
              <a:srgbClr val="15458C">
                <a:shade val="67500"/>
                <a:satMod val="115000"/>
              </a:srgbClr>
            </a:gs>
            <a:gs pos="100000">
              <a:srgbClr val="15458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baseline="0" dirty="0" smtClean="0"/>
            <a:t>200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baseline="0" dirty="0" smtClean="0"/>
            <a:t>VERSLO KLIENTŲ </a:t>
          </a:r>
          <a:endParaRPr lang="lt-LT" sz="2000" b="1" kern="1200" baseline="0" dirty="0"/>
        </a:p>
      </dsp:txBody>
      <dsp:txXfrm>
        <a:off x="9646175" y="0"/>
        <a:ext cx="1876733" cy="98355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B7A4-1C1A-41E3-BAFD-49F157F6315B}">
      <dsp:nvSpPr>
        <dsp:cNvPr id="0" name=""/>
        <dsp:cNvSpPr/>
      </dsp:nvSpPr>
      <dsp:spPr>
        <a:xfrm>
          <a:off x="-6242214" y="-954929"/>
          <a:ext cx="7430377" cy="7430377"/>
        </a:xfrm>
        <a:prstGeom prst="blockArc">
          <a:avLst>
            <a:gd name="adj1" fmla="val 18900000"/>
            <a:gd name="adj2" fmla="val 2700000"/>
            <a:gd name="adj3" fmla="val 29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AE41C-0173-4F82-B1B5-9AED7433A388}">
      <dsp:nvSpPr>
        <dsp:cNvPr id="0" name=""/>
        <dsp:cNvSpPr/>
      </dsp:nvSpPr>
      <dsp:spPr>
        <a:xfrm>
          <a:off x="519129" y="260317"/>
          <a:ext cx="7557216" cy="859495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914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Skaitmeninės rinkodaros komunikacijos erdvė – </a:t>
          </a:r>
          <a:r>
            <a:rPr lang="lt-LT" sz="2100" b="0" kern="1200" dirty="0" smtClean="0"/>
            <a:t>kūrybiškas </a:t>
          </a:r>
          <a:r>
            <a:rPr lang="lt-LT" sz="2100" b="0" kern="1200" dirty="0" err="1" smtClean="0"/>
            <a:t>audio</a:t>
          </a:r>
          <a:r>
            <a:rPr lang="lt-LT" sz="2100" b="0" kern="1200" dirty="0" smtClean="0"/>
            <a:t>/video turinio kūrimas ir apdorojimas.</a:t>
          </a:r>
          <a:endParaRPr lang="lt-LT" sz="2100" b="0" kern="1200" dirty="0"/>
        </a:p>
      </dsp:txBody>
      <dsp:txXfrm>
        <a:off x="519129" y="260317"/>
        <a:ext cx="7557216" cy="859495"/>
      </dsp:txXfrm>
    </dsp:sp>
    <dsp:sp modelId="{E3E51B32-F5A6-47D1-B3FE-146256E71F94}">
      <dsp:nvSpPr>
        <dsp:cNvPr id="0" name=""/>
        <dsp:cNvSpPr/>
      </dsp:nvSpPr>
      <dsp:spPr>
        <a:xfrm>
          <a:off x="87700" y="258636"/>
          <a:ext cx="862857" cy="8628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F57EF-B524-4186-AC9D-6FF3346934AD}">
      <dsp:nvSpPr>
        <dsp:cNvPr id="0" name=""/>
        <dsp:cNvSpPr/>
      </dsp:nvSpPr>
      <dsp:spPr>
        <a:xfrm>
          <a:off x="1013767" y="1315498"/>
          <a:ext cx="7062578" cy="819327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rgbClr val="2F5495"/>
          </a:solidFill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914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Turizmo inovacijų erdvė – </a:t>
          </a:r>
          <a:r>
            <a:rPr lang="lt-LT" sz="2100" b="0" kern="1200" dirty="0" smtClean="0"/>
            <a:t>virtualių maršrutų kūrimas, turizmo objektų  </a:t>
          </a:r>
          <a:r>
            <a:rPr lang="lt-LT" sz="2100" b="0" kern="1200" dirty="0" err="1" smtClean="0"/>
            <a:t>vizualizacija</a:t>
          </a:r>
          <a:r>
            <a:rPr lang="lt-LT" sz="2100" b="0" kern="1200" dirty="0" smtClean="0"/>
            <a:t> 3D technologijomis.</a:t>
          </a:r>
          <a:endParaRPr lang="lt-LT" sz="2100" b="0" kern="1200" dirty="0"/>
        </a:p>
      </dsp:txBody>
      <dsp:txXfrm>
        <a:off x="1013767" y="1315498"/>
        <a:ext cx="7062578" cy="819327"/>
      </dsp:txXfrm>
    </dsp:sp>
    <dsp:sp modelId="{69FE4093-B03C-4556-BE99-29912FA4D9DD}">
      <dsp:nvSpPr>
        <dsp:cNvPr id="0" name=""/>
        <dsp:cNvSpPr/>
      </dsp:nvSpPr>
      <dsp:spPr>
        <a:xfrm>
          <a:off x="582339" y="1293733"/>
          <a:ext cx="862857" cy="8628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BFFFC-A312-475D-8CDA-B0D2ACB698C3}">
      <dsp:nvSpPr>
        <dsp:cNvPr id="0" name=""/>
        <dsp:cNvSpPr/>
      </dsp:nvSpPr>
      <dsp:spPr>
        <a:xfrm>
          <a:off x="1165582" y="2357291"/>
          <a:ext cx="6910764" cy="805936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914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Verslumo kompetencijų ugdymo erdvė – </a:t>
          </a:r>
          <a:r>
            <a:rPr lang="lt-LT" sz="2100" b="0" kern="1200" dirty="0" smtClean="0"/>
            <a:t>verslo modelių </a:t>
          </a:r>
          <a:r>
            <a:rPr lang="lt-LT" sz="2100" b="0" kern="1200" dirty="0" err="1" smtClean="0"/>
            <a:t>inovavimas</a:t>
          </a:r>
          <a:r>
            <a:rPr lang="lt-LT" sz="2100" b="0" kern="1200" dirty="0" smtClean="0"/>
            <a:t>, </a:t>
          </a:r>
          <a:r>
            <a:rPr lang="lt-LT" sz="2100" b="0" kern="1200" dirty="0" err="1" smtClean="0"/>
            <a:t>verslumo</a:t>
          </a:r>
          <a:r>
            <a:rPr lang="lt-LT" sz="2100" b="0" kern="1200" dirty="0" smtClean="0"/>
            <a:t> ugdymo metodikų rengimas.</a:t>
          </a:r>
          <a:endParaRPr lang="lt-LT" sz="2100" b="0" kern="1200" dirty="0"/>
        </a:p>
      </dsp:txBody>
      <dsp:txXfrm>
        <a:off x="1165582" y="2357291"/>
        <a:ext cx="6910764" cy="805936"/>
      </dsp:txXfrm>
    </dsp:sp>
    <dsp:sp modelId="{5C8817F9-BE9B-43C0-AAA2-718197068320}">
      <dsp:nvSpPr>
        <dsp:cNvPr id="0" name=""/>
        <dsp:cNvSpPr/>
      </dsp:nvSpPr>
      <dsp:spPr>
        <a:xfrm>
          <a:off x="734153" y="2328830"/>
          <a:ext cx="862857" cy="8628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990D8-1436-463B-B85F-E2465D951E97}">
      <dsp:nvSpPr>
        <dsp:cNvPr id="0" name=""/>
        <dsp:cNvSpPr/>
      </dsp:nvSpPr>
      <dsp:spPr>
        <a:xfrm>
          <a:off x="1013767" y="3356342"/>
          <a:ext cx="7062578" cy="878029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914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Logistikos informacinių sistemų centras – </a:t>
          </a:r>
          <a:r>
            <a:rPr lang="lt-LT" sz="2100" b="0" kern="1200" dirty="0" smtClean="0"/>
            <a:t>naujų  IT ir žaliosios logistikos principų integravimas į logistikos procesą.</a:t>
          </a:r>
          <a:endParaRPr lang="lt-LT" sz="2100" b="0" kern="1200" dirty="0"/>
        </a:p>
      </dsp:txBody>
      <dsp:txXfrm>
        <a:off x="1013767" y="3356342"/>
        <a:ext cx="7062578" cy="878029"/>
      </dsp:txXfrm>
    </dsp:sp>
    <dsp:sp modelId="{82734D1F-FB48-4838-9551-CDF3F8AF032C}">
      <dsp:nvSpPr>
        <dsp:cNvPr id="0" name=""/>
        <dsp:cNvSpPr/>
      </dsp:nvSpPr>
      <dsp:spPr>
        <a:xfrm>
          <a:off x="582339" y="3363928"/>
          <a:ext cx="862857" cy="8628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11C15-305F-4C9F-9BAE-E3C8118B8022}">
      <dsp:nvSpPr>
        <dsp:cNvPr id="0" name=""/>
        <dsp:cNvSpPr/>
      </dsp:nvSpPr>
      <dsp:spPr>
        <a:xfrm>
          <a:off x="519129" y="4387318"/>
          <a:ext cx="7557216" cy="886271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914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Finansų valdymo laboratorija - </a:t>
          </a:r>
          <a:r>
            <a:rPr lang="lt-LT" sz="2100" b="0" kern="1200" dirty="0" smtClean="0"/>
            <a:t>f</a:t>
          </a:r>
          <a:r>
            <a:rPr lang="lt-LT" sz="2100" b="0" i="0" kern="1200" dirty="0" smtClean="0"/>
            <a:t>inansų valdymo sprendimai, pelningumo rodiklių analizė. </a:t>
          </a:r>
          <a:r>
            <a:rPr lang="lt-LT" sz="2100" b="1" kern="1200" dirty="0" smtClean="0"/>
            <a:t> </a:t>
          </a:r>
          <a:endParaRPr lang="lt-LT" sz="2100" b="1" kern="1200" dirty="0"/>
        </a:p>
      </dsp:txBody>
      <dsp:txXfrm>
        <a:off x="519129" y="4387318"/>
        <a:ext cx="7557216" cy="886271"/>
      </dsp:txXfrm>
    </dsp:sp>
    <dsp:sp modelId="{1B764CBE-2BEA-49E8-8FA5-0B19A7D4BFD6}">
      <dsp:nvSpPr>
        <dsp:cNvPr id="0" name=""/>
        <dsp:cNvSpPr/>
      </dsp:nvSpPr>
      <dsp:spPr>
        <a:xfrm>
          <a:off x="87700" y="4399025"/>
          <a:ext cx="862857" cy="8628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B7A4-1C1A-41E3-BAFD-49F157F6315B}">
      <dsp:nvSpPr>
        <dsp:cNvPr id="0" name=""/>
        <dsp:cNvSpPr/>
      </dsp:nvSpPr>
      <dsp:spPr>
        <a:xfrm>
          <a:off x="-6273097" y="-959624"/>
          <a:ext cx="7467063" cy="7467063"/>
        </a:xfrm>
        <a:prstGeom prst="blockArc">
          <a:avLst>
            <a:gd name="adj1" fmla="val 18900000"/>
            <a:gd name="adj2" fmla="val 2700000"/>
            <a:gd name="adj3" fmla="val 28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AE41C-0173-4F82-B1B5-9AED7433A388}">
      <dsp:nvSpPr>
        <dsp:cNvPr id="0" name=""/>
        <dsp:cNvSpPr/>
      </dsp:nvSpPr>
      <dsp:spPr>
        <a:xfrm>
          <a:off x="521651" y="261604"/>
          <a:ext cx="7540616" cy="863745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623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Taikomosios </a:t>
          </a:r>
          <a:r>
            <a:rPr lang="lt-LT" sz="2100" b="1" kern="1200" dirty="0" err="1" smtClean="0"/>
            <a:t>robotikos</a:t>
          </a:r>
          <a:r>
            <a:rPr lang="lt-LT" sz="2100" b="1" kern="1200" dirty="0" smtClean="0"/>
            <a:t> laboratorija </a:t>
          </a:r>
          <a:r>
            <a:rPr lang="lt-LT" sz="2100" b="0" kern="1200" dirty="0" smtClean="0"/>
            <a:t>- pramoninių ir mobilių robotų programavimas,  </a:t>
          </a:r>
          <a:r>
            <a:rPr lang="lt-LT" sz="2100" b="0" kern="1200" dirty="0" err="1" smtClean="0"/>
            <a:t>robotinių</a:t>
          </a:r>
          <a:r>
            <a:rPr lang="lt-LT" sz="2100" b="0" kern="1200" dirty="0" smtClean="0"/>
            <a:t> celių projektavimas, programavimas ir integracija.</a:t>
          </a:r>
          <a:endParaRPr lang="lt-LT" sz="2100" b="0" kern="1200" dirty="0"/>
        </a:p>
      </dsp:txBody>
      <dsp:txXfrm>
        <a:off x="521651" y="261604"/>
        <a:ext cx="7540616" cy="863745"/>
      </dsp:txXfrm>
    </dsp:sp>
    <dsp:sp modelId="{E3E51B32-F5A6-47D1-B3FE-146256E71F94}">
      <dsp:nvSpPr>
        <dsp:cNvPr id="0" name=""/>
        <dsp:cNvSpPr/>
      </dsp:nvSpPr>
      <dsp:spPr>
        <a:xfrm>
          <a:off x="88089" y="259915"/>
          <a:ext cx="867123" cy="867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F57EF-B524-4186-AC9D-6FF3346934AD}">
      <dsp:nvSpPr>
        <dsp:cNvPr id="0" name=""/>
        <dsp:cNvSpPr/>
      </dsp:nvSpPr>
      <dsp:spPr>
        <a:xfrm>
          <a:off x="1018735" y="1322002"/>
          <a:ext cx="7043532" cy="823378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rgbClr val="2F5495"/>
          </a:solidFill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623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Pramonės automatizavimo laboratorija </a:t>
          </a:r>
          <a:r>
            <a:rPr lang="lt-LT" sz="2100" b="0" kern="1200" dirty="0" smtClean="0"/>
            <a:t>– jutikliai, technologinių procesų automatizavimas, pneumatinių pavarų, hidraulinių mašinų panaudojimas. </a:t>
          </a:r>
          <a:endParaRPr lang="lt-LT" sz="2100" b="0" kern="1200" dirty="0"/>
        </a:p>
      </dsp:txBody>
      <dsp:txXfrm>
        <a:off x="1018735" y="1322002"/>
        <a:ext cx="7043532" cy="823378"/>
      </dsp:txXfrm>
    </dsp:sp>
    <dsp:sp modelId="{69FE4093-B03C-4556-BE99-29912FA4D9DD}">
      <dsp:nvSpPr>
        <dsp:cNvPr id="0" name=""/>
        <dsp:cNvSpPr/>
      </dsp:nvSpPr>
      <dsp:spPr>
        <a:xfrm>
          <a:off x="585174" y="1300130"/>
          <a:ext cx="867123" cy="867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BFFFC-A312-475D-8CDA-B0D2ACB698C3}">
      <dsp:nvSpPr>
        <dsp:cNvPr id="0" name=""/>
        <dsp:cNvSpPr/>
      </dsp:nvSpPr>
      <dsp:spPr>
        <a:xfrm>
          <a:off x="1171300" y="2340588"/>
          <a:ext cx="6890967" cy="866637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623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i="0" kern="1200" dirty="0" smtClean="0"/>
            <a:t>GIS kompetencijų centras </a:t>
          </a:r>
          <a:r>
            <a:rPr lang="lt-LT" sz="2100" b="0" i="0" kern="1200" dirty="0" smtClean="0"/>
            <a:t>- </a:t>
          </a:r>
          <a:r>
            <a:rPr lang="lt-LT" sz="2100" b="0" kern="1200" dirty="0" smtClean="0"/>
            <a:t>Teritorijų </a:t>
          </a:r>
          <a:r>
            <a:rPr lang="lt-LT" sz="2100" b="0" kern="1200" dirty="0" err="1" smtClean="0"/>
            <a:t>skaitmeninimas</a:t>
          </a:r>
          <a:r>
            <a:rPr lang="lt-LT" sz="2100" b="0" kern="1200" dirty="0" smtClean="0"/>
            <a:t> ir stebėjimas. Nuotoliniai matavimai taikant lazerines technologijas, 3D modeliavimą, </a:t>
          </a:r>
          <a:r>
            <a:rPr lang="lt-LT" sz="2100" b="0" kern="1200" dirty="0" err="1" smtClean="0"/>
            <a:t>termovizorius</a:t>
          </a:r>
          <a:r>
            <a:rPr lang="lt-LT" sz="2100" b="0" kern="1200" dirty="0" smtClean="0"/>
            <a:t>. </a:t>
          </a:r>
          <a:endParaRPr lang="lt-LT" sz="2100" b="0" kern="1200" dirty="0"/>
        </a:p>
      </dsp:txBody>
      <dsp:txXfrm>
        <a:off x="1171300" y="2340588"/>
        <a:ext cx="6890967" cy="866637"/>
      </dsp:txXfrm>
    </dsp:sp>
    <dsp:sp modelId="{5C8817F9-BE9B-43C0-AAA2-718197068320}">
      <dsp:nvSpPr>
        <dsp:cNvPr id="0" name=""/>
        <dsp:cNvSpPr/>
      </dsp:nvSpPr>
      <dsp:spPr>
        <a:xfrm>
          <a:off x="737739" y="2340345"/>
          <a:ext cx="867123" cy="867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990D8-1436-463B-B85F-E2465D951E97}">
      <dsp:nvSpPr>
        <dsp:cNvPr id="0" name=""/>
        <dsp:cNvSpPr/>
      </dsp:nvSpPr>
      <dsp:spPr>
        <a:xfrm>
          <a:off x="1018735" y="3372937"/>
          <a:ext cx="7043532" cy="882370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623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Maisto saugos ir kokybės laboratorija – </a:t>
          </a:r>
          <a:r>
            <a:rPr lang="lt-LT" sz="2100" b="0" kern="1200" dirty="0" smtClean="0"/>
            <a:t>beatliekių žaliavų panaudojimas maisto gamyboje, maisto saugos ir kokybės valdymas.</a:t>
          </a:r>
          <a:endParaRPr lang="lt-LT" sz="2100" b="0" kern="1200" dirty="0"/>
        </a:p>
      </dsp:txBody>
      <dsp:txXfrm>
        <a:off x="1018735" y="3372937"/>
        <a:ext cx="7043532" cy="882370"/>
      </dsp:txXfrm>
    </dsp:sp>
    <dsp:sp modelId="{82734D1F-FB48-4838-9551-CDF3F8AF032C}">
      <dsp:nvSpPr>
        <dsp:cNvPr id="0" name=""/>
        <dsp:cNvSpPr/>
      </dsp:nvSpPr>
      <dsp:spPr>
        <a:xfrm>
          <a:off x="585174" y="3380561"/>
          <a:ext cx="867123" cy="867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11C15-305F-4C9F-9BAE-E3C8118B8022}">
      <dsp:nvSpPr>
        <dsp:cNvPr id="0" name=""/>
        <dsp:cNvSpPr/>
      </dsp:nvSpPr>
      <dsp:spPr>
        <a:xfrm>
          <a:off x="521651" y="4395040"/>
          <a:ext cx="7540616" cy="1114218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623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Energijos efektyvumo laboratorija </a:t>
          </a:r>
          <a:r>
            <a:rPr lang="lt-LT" sz="2100" b="0" kern="1200" dirty="0" smtClean="0"/>
            <a:t>- elektros tinklų įvertinimas ir optimizavimas, saulės elektrinių parinkimo, pajungimo bei investicijų įvertinimas, pastatų energinis efektyvumo nustatymas. </a:t>
          </a:r>
          <a:endParaRPr lang="lt-LT" sz="2100" b="1" kern="1200" dirty="0"/>
        </a:p>
      </dsp:txBody>
      <dsp:txXfrm>
        <a:off x="521651" y="4395040"/>
        <a:ext cx="7540616" cy="1114218"/>
      </dsp:txXfrm>
    </dsp:sp>
    <dsp:sp modelId="{1B764CBE-2BEA-49E8-8FA5-0B19A7D4BFD6}">
      <dsp:nvSpPr>
        <dsp:cNvPr id="0" name=""/>
        <dsp:cNvSpPr/>
      </dsp:nvSpPr>
      <dsp:spPr>
        <a:xfrm>
          <a:off x="88089" y="4420776"/>
          <a:ext cx="867123" cy="867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B7A4-1C1A-41E3-BAFD-49F157F6315B}">
      <dsp:nvSpPr>
        <dsp:cNvPr id="0" name=""/>
        <dsp:cNvSpPr/>
      </dsp:nvSpPr>
      <dsp:spPr>
        <a:xfrm>
          <a:off x="-6226774" y="-952581"/>
          <a:ext cx="7412035" cy="7412035"/>
        </a:xfrm>
        <a:prstGeom prst="blockArc">
          <a:avLst>
            <a:gd name="adj1" fmla="val 18900000"/>
            <a:gd name="adj2" fmla="val 2700000"/>
            <a:gd name="adj3" fmla="val 29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AE41C-0173-4F82-B1B5-9AED7433A388}">
      <dsp:nvSpPr>
        <dsp:cNvPr id="0" name=""/>
        <dsp:cNvSpPr/>
      </dsp:nvSpPr>
      <dsp:spPr>
        <a:xfrm>
          <a:off x="517868" y="218062"/>
          <a:ext cx="7545046" cy="940592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560" tIns="53340" rIns="53340" bIns="53340" numCol="1" spcCol="1270" anchor="ctr" anchorCtr="0">
          <a:noAutofit/>
        </a:bodyPr>
        <a:lstStyle/>
        <a:p>
          <a:pPr lvl="0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2100" b="1" kern="1200" dirty="0" smtClean="0"/>
        </a:p>
        <a:p>
          <a:pPr lvl="0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err="1" smtClean="0"/>
            <a:t>Smart</a:t>
          </a:r>
          <a:r>
            <a:rPr lang="lt-LT" sz="2100" b="1" kern="1200" dirty="0" smtClean="0"/>
            <a:t> </a:t>
          </a:r>
          <a:r>
            <a:rPr lang="lt-LT" sz="2100" b="1" kern="1200" dirty="0" err="1" smtClean="0"/>
            <a:t>Health</a:t>
          </a:r>
          <a:r>
            <a:rPr lang="lt-LT" sz="2100" b="1" kern="1200" dirty="0" smtClean="0"/>
            <a:t> </a:t>
          </a:r>
          <a:r>
            <a:rPr lang="lt-LT" sz="2100" b="1" kern="1200" dirty="0" err="1" smtClean="0"/>
            <a:t>Lab</a:t>
          </a:r>
          <a:r>
            <a:rPr lang="lt-LT" sz="2100" b="1" kern="1200" dirty="0" smtClean="0"/>
            <a:t> – skaitmeninėmis technologijomis paremta laboratorija , </a:t>
          </a:r>
          <a:r>
            <a:rPr lang="lt-LT" sz="2100" b="0" kern="1200" dirty="0" smtClean="0"/>
            <a:t>skirta sveikatos priežiūros problemoms spręsti.</a:t>
          </a:r>
        </a:p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2100" b="0" kern="1200" dirty="0"/>
        </a:p>
      </dsp:txBody>
      <dsp:txXfrm>
        <a:off x="517868" y="218062"/>
        <a:ext cx="7545046" cy="940592"/>
      </dsp:txXfrm>
    </dsp:sp>
    <dsp:sp modelId="{E3E51B32-F5A6-47D1-B3FE-146256E71F94}">
      <dsp:nvSpPr>
        <dsp:cNvPr id="0" name=""/>
        <dsp:cNvSpPr/>
      </dsp:nvSpPr>
      <dsp:spPr>
        <a:xfrm>
          <a:off x="87506" y="257996"/>
          <a:ext cx="860724" cy="8607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F57EF-B524-4186-AC9D-6FF3346934AD}">
      <dsp:nvSpPr>
        <dsp:cNvPr id="0" name=""/>
        <dsp:cNvSpPr/>
      </dsp:nvSpPr>
      <dsp:spPr>
        <a:xfrm>
          <a:off x="1011284" y="1332022"/>
          <a:ext cx="7051630" cy="817302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solidFill>
            <a:srgbClr val="2F5495"/>
          </a:solidFill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560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Slaugos simuliacijos centras - </a:t>
          </a:r>
          <a:r>
            <a:rPr lang="lt-LT" sz="2100" kern="1200" dirty="0" smtClean="0"/>
            <a:t>virtuali klinikinė </a:t>
          </a:r>
          <a:r>
            <a:rPr lang="lt-LT" sz="2100" kern="1200" dirty="0" err="1" smtClean="0"/>
            <a:t>simuliacinė</a:t>
          </a:r>
          <a:r>
            <a:rPr lang="lt-LT" sz="2100" kern="1200" dirty="0" smtClean="0"/>
            <a:t> aplinka, kurioje taikomas dirbtinis intelektas ir </a:t>
          </a:r>
          <a:r>
            <a:rPr lang="lt-LT" sz="2100" kern="1200" dirty="0" err="1" smtClean="0"/>
            <a:t>robotika</a:t>
          </a:r>
          <a:r>
            <a:rPr lang="lt-LT" sz="2100" kern="1200" dirty="0" smtClean="0"/>
            <a:t>.</a:t>
          </a:r>
          <a:endParaRPr lang="lt-LT" sz="2100" b="0" kern="1200" dirty="0"/>
        </a:p>
      </dsp:txBody>
      <dsp:txXfrm>
        <a:off x="1011284" y="1332022"/>
        <a:ext cx="7051630" cy="817302"/>
      </dsp:txXfrm>
    </dsp:sp>
    <dsp:sp modelId="{69FE4093-B03C-4556-BE99-29912FA4D9DD}">
      <dsp:nvSpPr>
        <dsp:cNvPr id="0" name=""/>
        <dsp:cNvSpPr/>
      </dsp:nvSpPr>
      <dsp:spPr>
        <a:xfrm>
          <a:off x="580922" y="1290535"/>
          <a:ext cx="860724" cy="8607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BFFFC-A312-475D-8CDA-B0D2ACB698C3}">
      <dsp:nvSpPr>
        <dsp:cNvPr id="0" name=""/>
        <dsp:cNvSpPr/>
      </dsp:nvSpPr>
      <dsp:spPr>
        <a:xfrm>
          <a:off x="1162723" y="2296098"/>
          <a:ext cx="6900191" cy="914674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560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100" b="1" kern="1200" dirty="0" smtClean="0"/>
            <a:t>Burnos sveikatos klinika </a:t>
          </a:r>
          <a:r>
            <a:rPr lang="lt-LT" sz="2100" kern="1200" dirty="0" smtClean="0"/>
            <a:t>- p</a:t>
          </a:r>
          <a:r>
            <a:rPr lang="x-none" sz="2100" kern="1200" smtClean="0"/>
            <a:t>rofesionaliosios burnos higienos procedūrų manualinių įgūdžių ugdymas panaudojant dirbtinio intelekto technologijas</a:t>
          </a:r>
          <a:r>
            <a:rPr lang="lt-LT" sz="2100" kern="1200" dirty="0" smtClean="0"/>
            <a:t>.</a:t>
          </a:r>
          <a:endParaRPr lang="lt-LT" sz="2100" b="0" kern="1200" dirty="0"/>
        </a:p>
      </dsp:txBody>
      <dsp:txXfrm>
        <a:off x="1162723" y="2296098"/>
        <a:ext cx="6900191" cy="914674"/>
      </dsp:txXfrm>
    </dsp:sp>
    <dsp:sp modelId="{5C8817F9-BE9B-43C0-AAA2-718197068320}">
      <dsp:nvSpPr>
        <dsp:cNvPr id="0" name=""/>
        <dsp:cNvSpPr/>
      </dsp:nvSpPr>
      <dsp:spPr>
        <a:xfrm>
          <a:off x="732361" y="2323073"/>
          <a:ext cx="860724" cy="8607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990D8-1436-463B-B85F-E2465D951E97}">
      <dsp:nvSpPr>
        <dsp:cNvPr id="0" name=""/>
        <dsp:cNvSpPr/>
      </dsp:nvSpPr>
      <dsp:spPr>
        <a:xfrm>
          <a:off x="1011284" y="3348044"/>
          <a:ext cx="7051630" cy="875859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560" tIns="53340" rIns="53340" bIns="5334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100" b="1" kern="1200" smtClean="0"/>
            <a:t>Estetikos ir grožio procedūrų </a:t>
          </a:r>
          <a:r>
            <a:rPr lang="lt-LT" sz="2100" b="1" kern="1200" dirty="0" smtClean="0"/>
            <a:t>centras </a:t>
          </a:r>
          <a:r>
            <a:rPr lang="lt-LT" sz="2100" kern="1200" dirty="0" smtClean="0"/>
            <a:t>– grožio paslaugų teikimo </a:t>
          </a:r>
          <a:r>
            <a:rPr lang="lt-LT" sz="2100" b="0" kern="1200" dirty="0" smtClean="0"/>
            <a:t>verslo įmonės  imitavimas.</a:t>
          </a:r>
          <a:endParaRPr lang="lt-LT" sz="2100" b="0" kern="1200" dirty="0"/>
        </a:p>
      </dsp:txBody>
      <dsp:txXfrm>
        <a:off x="1011284" y="3348044"/>
        <a:ext cx="7051630" cy="875859"/>
      </dsp:txXfrm>
    </dsp:sp>
    <dsp:sp modelId="{82734D1F-FB48-4838-9551-CDF3F8AF032C}">
      <dsp:nvSpPr>
        <dsp:cNvPr id="0" name=""/>
        <dsp:cNvSpPr/>
      </dsp:nvSpPr>
      <dsp:spPr>
        <a:xfrm>
          <a:off x="580922" y="3355612"/>
          <a:ext cx="860724" cy="8607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11C15-305F-4C9F-9BAE-E3C8118B8022}">
      <dsp:nvSpPr>
        <dsp:cNvPr id="0" name=""/>
        <dsp:cNvSpPr/>
      </dsp:nvSpPr>
      <dsp:spPr>
        <a:xfrm>
          <a:off x="517868" y="4376472"/>
          <a:ext cx="7545046" cy="884080"/>
        </a:xfrm>
        <a:prstGeom prst="rect">
          <a:avLst/>
        </a:prstGeom>
        <a:gradFill flip="none" rotWithShape="0">
          <a:gsLst>
            <a:gs pos="0">
              <a:srgbClr val="3864B3">
                <a:shade val="30000"/>
                <a:satMod val="115000"/>
              </a:srgbClr>
            </a:gs>
            <a:gs pos="50000">
              <a:srgbClr val="3864B3">
                <a:shade val="67500"/>
                <a:satMod val="115000"/>
              </a:srgbClr>
            </a:gs>
            <a:gs pos="100000">
              <a:srgbClr val="3864B3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560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100" b="1" kern="1200" smtClean="0"/>
            <a:t>Kineziterapijos ir kūno įvaizdžio formavimo </a:t>
          </a:r>
          <a:r>
            <a:rPr lang="lt-LT" sz="2100" b="1" kern="1200" dirty="0" smtClean="0"/>
            <a:t>laboratorija </a:t>
          </a:r>
          <a:r>
            <a:rPr lang="lt-LT" sz="2100" kern="1200" dirty="0" smtClean="0"/>
            <a:t>- </a:t>
          </a:r>
          <a:r>
            <a:rPr lang="x-none" sz="2100" kern="1200" smtClean="0"/>
            <a:t>virtualaus mokymo platforma</a:t>
          </a:r>
          <a:r>
            <a:rPr lang="lt-LT" sz="2100" kern="1200" dirty="0" smtClean="0"/>
            <a:t> – 3 D judesio analizė, jėgos rodiklių ištyrimas, raumenų būklės bei pusiausvyros vertinimas.</a:t>
          </a:r>
          <a:endParaRPr lang="lt-LT" sz="2100" b="1" kern="1200" dirty="0"/>
        </a:p>
      </dsp:txBody>
      <dsp:txXfrm>
        <a:off x="517868" y="4376472"/>
        <a:ext cx="7545046" cy="884080"/>
      </dsp:txXfrm>
    </dsp:sp>
    <dsp:sp modelId="{1B764CBE-2BEA-49E8-8FA5-0B19A7D4BFD6}">
      <dsp:nvSpPr>
        <dsp:cNvPr id="0" name=""/>
        <dsp:cNvSpPr/>
      </dsp:nvSpPr>
      <dsp:spPr>
        <a:xfrm>
          <a:off x="87506" y="4388150"/>
          <a:ext cx="860724" cy="8607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C4872-0744-460C-BB56-0A0372DE105B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4543E-ED69-4FAB-8826-A13AD593330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82761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9246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1710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374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845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354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4523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4817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2274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251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2061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662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983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3112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16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75AD-B468-49CB-84AE-F4DF8FDE5751}" type="datetimeFigureOut">
              <a:rPr lang="lt-LT" smtClean="0"/>
              <a:t>2021-01-27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B8DC-CCBC-4EDF-8477-335D1A825C7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541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21" Type="http://schemas.openxmlformats.org/officeDocument/2006/relationships/diagramColors" Target="../diagrams/colors4.xml"/><Relationship Id="rId34" Type="http://schemas.openxmlformats.org/officeDocument/2006/relationships/diagramLayout" Target="../diagrams/layout7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33" Type="http://schemas.openxmlformats.org/officeDocument/2006/relationships/diagramData" Target="../diagrams/data7.xml"/><Relationship Id="rId2" Type="http://schemas.openxmlformats.org/officeDocument/2006/relationships/image" Target="../media/image5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37" Type="http://schemas.microsoft.com/office/2007/relationships/diagramDrawing" Target="../diagrams/drawing7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36" Type="http://schemas.openxmlformats.org/officeDocument/2006/relationships/diagramColors" Target="../diagrams/colors7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Relationship Id="rId35" Type="http://schemas.openxmlformats.org/officeDocument/2006/relationships/diagramQuickStyle" Target="../diagrams/quickStyle7.xml"/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kvkmokymai.lt/" TargetMode="Externa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kvk.lt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vk.l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314" y="-35343"/>
            <a:ext cx="12381314" cy="69494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657" y="-1"/>
            <a:ext cx="12192000" cy="685800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3187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16" y="-1"/>
            <a:ext cx="12223316" cy="6858001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198" y="1255153"/>
            <a:ext cx="4695094" cy="206155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lt-LT" sz="42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KLAIPĖDOS </a:t>
            </a:r>
            <a:br>
              <a:rPr lang="lt-LT" sz="42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</a:br>
            <a:r>
              <a:rPr lang="lt-LT" sz="42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VALSTYBINĖ </a:t>
            </a:r>
            <a:br>
              <a:rPr lang="lt-LT" sz="42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</a:br>
            <a:r>
              <a:rPr lang="lt-LT" sz="42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KOLEGIJA – </a:t>
            </a:r>
            <a:endParaRPr lang="lt-LT" sz="4200" b="1" dirty="0">
              <a:solidFill>
                <a:schemeClr val="bg1"/>
              </a:solidFill>
              <a:latin typeface="Titillium Web" panose="00000500000000000000" pitchFamily="2" charset="-7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3316703"/>
            <a:ext cx="4158916" cy="278960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lt-LT" sz="26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TREČIA PAGAL DYDĮ KOLEGIJA LIETUVOJE, SKAIČIUOJANTI </a:t>
            </a:r>
          </a:p>
          <a:p>
            <a:pPr>
              <a:lnSpc>
                <a:spcPct val="100000"/>
              </a:lnSpc>
            </a:pPr>
            <a:r>
              <a:rPr lang="lt-LT" sz="26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ŠIMTAMETĘ  DIPLOMUOTŲ SPECIALISTŲ - PRAKTIKŲ RENGIMO PATIRTĮ</a:t>
            </a:r>
            <a:endParaRPr lang="lt-LT" sz="2600" b="1" dirty="0">
              <a:solidFill>
                <a:schemeClr val="bg1"/>
              </a:solidFill>
              <a:latin typeface="Titillium Web" panose="000005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69036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93" y="-33035"/>
            <a:ext cx="12277493" cy="68910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Stačiakampis 2"/>
          <p:cNvSpPr/>
          <p:nvPr/>
        </p:nvSpPr>
        <p:spPr>
          <a:xfrm>
            <a:off x="3636474" y="365125"/>
            <a:ext cx="8450018" cy="138499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lt-LT" sz="4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KLAIPĖDOS VALSTYBINĖ </a:t>
            </a:r>
            <a:br>
              <a:rPr lang="lt-LT" sz="4200" b="1" dirty="0">
                <a:solidFill>
                  <a:srgbClr val="002060"/>
                </a:solidFill>
                <a:latin typeface="Titillium Web" panose="00000500000000000000" pitchFamily="2" charset="-70"/>
              </a:rPr>
            </a:br>
            <a:r>
              <a:rPr lang="lt-LT" sz="4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KOLEGIJA - </a:t>
            </a:r>
            <a:r>
              <a:rPr lang="lt-LT" sz="4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TAI</a:t>
            </a:r>
            <a:endParaRPr lang="lt-LT" sz="4200" dirty="0">
              <a:solidFill>
                <a:srgbClr val="002060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439027" y="2712918"/>
            <a:ext cx="14446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2570 </a:t>
            </a:r>
            <a:endParaRPr lang="lt-LT" sz="4000" b="1" dirty="0">
              <a:solidFill>
                <a:schemeClr val="bg1"/>
              </a:solidFill>
              <a:latin typeface="Titillium Web" panose="00000500000000000000" pitchFamily="2" charset="-7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5574352" y="2725164"/>
            <a:ext cx="11576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203 </a:t>
            </a:r>
            <a:endParaRPr lang="lt-LT" sz="4000" b="1" dirty="0">
              <a:solidFill>
                <a:schemeClr val="bg1"/>
              </a:solidFill>
              <a:latin typeface="Titillium Web" panose="00000500000000000000" pitchFamily="2" charset="-7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8225403" y="2712918"/>
            <a:ext cx="7585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24</a:t>
            </a:r>
            <a:endParaRPr lang="lt-LT" sz="4000" dirty="0"/>
          </a:p>
        </p:txBody>
      </p:sp>
      <p:sp>
        <p:nvSpPr>
          <p:cNvPr id="9" name="Stačiakampis 8"/>
          <p:cNvSpPr/>
          <p:nvPr/>
        </p:nvSpPr>
        <p:spPr>
          <a:xfrm>
            <a:off x="3439027" y="4747418"/>
            <a:ext cx="7585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000" b="1" dirty="0">
                <a:solidFill>
                  <a:schemeClr val="bg1"/>
                </a:solidFill>
                <a:latin typeface="Titillium Web" panose="00000500000000000000" pitchFamily="2" charset="-70"/>
              </a:rPr>
              <a:t>50</a:t>
            </a:r>
            <a:endParaRPr lang="lt-LT" sz="4000" dirty="0"/>
          </a:p>
        </p:txBody>
      </p:sp>
      <p:sp>
        <p:nvSpPr>
          <p:cNvPr id="10" name="Stačiakampis 9"/>
          <p:cNvSpPr/>
          <p:nvPr/>
        </p:nvSpPr>
        <p:spPr>
          <a:xfrm>
            <a:off x="5574352" y="4762794"/>
            <a:ext cx="20796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11 000</a:t>
            </a:r>
            <a:endParaRPr lang="lt-LT" sz="4000" dirty="0"/>
          </a:p>
        </p:txBody>
      </p:sp>
      <p:sp>
        <p:nvSpPr>
          <p:cNvPr id="11" name="Stačiakampis 10"/>
          <p:cNvSpPr/>
          <p:nvPr/>
        </p:nvSpPr>
        <p:spPr>
          <a:xfrm>
            <a:off x="3439027" y="3344726"/>
            <a:ext cx="15783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puikių </a:t>
            </a:r>
          </a:p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studentų</a:t>
            </a:r>
          </a:p>
        </p:txBody>
      </p:sp>
      <p:sp>
        <p:nvSpPr>
          <p:cNvPr id="13" name="Stačiakampis 12"/>
          <p:cNvSpPr/>
          <p:nvPr/>
        </p:nvSpPr>
        <p:spPr>
          <a:xfrm>
            <a:off x="3459851" y="2401155"/>
            <a:ext cx="7873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Apie</a:t>
            </a:r>
            <a:r>
              <a:rPr lang="lt-LT" sz="2200" b="1" dirty="0">
                <a:latin typeface="Titillium Web" panose="00000500000000000000" pitchFamily="2" charset="-70"/>
              </a:rPr>
              <a:t> </a:t>
            </a:r>
          </a:p>
        </p:txBody>
      </p:sp>
      <p:sp>
        <p:nvSpPr>
          <p:cNvPr id="16" name="Stačiakampis 15"/>
          <p:cNvSpPr/>
          <p:nvPr/>
        </p:nvSpPr>
        <p:spPr>
          <a:xfrm>
            <a:off x="3459851" y="4438213"/>
            <a:ext cx="18277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Daugiau kaip </a:t>
            </a:r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</p:txBody>
      </p:sp>
      <p:sp>
        <p:nvSpPr>
          <p:cNvPr id="17" name="Stačiakampis 16"/>
          <p:cNvSpPr/>
          <p:nvPr/>
        </p:nvSpPr>
        <p:spPr>
          <a:xfrm>
            <a:off x="5969159" y="4438211"/>
            <a:ext cx="7761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Apie</a:t>
            </a:r>
            <a:r>
              <a:rPr lang="lt-LT" b="1" dirty="0">
                <a:latin typeface="Titillium Web" panose="00000500000000000000" pitchFamily="2" charset="-70"/>
              </a:rPr>
              <a:t> </a:t>
            </a:r>
          </a:p>
        </p:txBody>
      </p:sp>
      <p:sp>
        <p:nvSpPr>
          <p:cNvPr id="18" name="Stačiakampis 17"/>
          <p:cNvSpPr/>
          <p:nvPr/>
        </p:nvSpPr>
        <p:spPr>
          <a:xfrm>
            <a:off x="5572655" y="3330217"/>
            <a:ext cx="17968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profesionalių </a:t>
            </a:r>
          </a:p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dėstytojų</a:t>
            </a:r>
          </a:p>
        </p:txBody>
      </p:sp>
      <p:sp>
        <p:nvSpPr>
          <p:cNvPr id="19" name="Stačiakampis 18"/>
          <p:cNvSpPr/>
          <p:nvPr/>
        </p:nvSpPr>
        <p:spPr>
          <a:xfrm>
            <a:off x="8058523" y="3330217"/>
            <a:ext cx="34300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perspektyvios </a:t>
            </a:r>
          </a:p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studijų </a:t>
            </a:r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programos</a:t>
            </a:r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</p:txBody>
      </p:sp>
      <p:sp>
        <p:nvSpPr>
          <p:cNvPr id="20" name="Stačiakampis 19"/>
          <p:cNvSpPr/>
          <p:nvPr/>
        </p:nvSpPr>
        <p:spPr>
          <a:xfrm>
            <a:off x="3439027" y="5382619"/>
            <a:ext cx="20236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laboratorijų </a:t>
            </a:r>
          </a:p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ir </a:t>
            </a:r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simuliacijos </a:t>
            </a:r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  <a:p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centrų</a:t>
            </a:r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</p:txBody>
      </p:sp>
      <p:sp>
        <p:nvSpPr>
          <p:cNvPr id="21" name="Stačiakampis 20"/>
          <p:cNvSpPr/>
          <p:nvPr/>
        </p:nvSpPr>
        <p:spPr>
          <a:xfrm>
            <a:off x="5621194" y="5382619"/>
            <a:ext cx="28007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absolventų </a:t>
            </a:r>
          </a:p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(nuo 2009 m.)</a:t>
            </a:r>
          </a:p>
        </p:txBody>
      </p:sp>
      <p:sp>
        <p:nvSpPr>
          <p:cNvPr id="22" name="Stačiakampis 21"/>
          <p:cNvSpPr/>
          <p:nvPr/>
        </p:nvSpPr>
        <p:spPr>
          <a:xfrm>
            <a:off x="8225403" y="4707568"/>
            <a:ext cx="19891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1055 </a:t>
            </a:r>
            <a:endParaRPr lang="lt-LT" sz="4000" b="1" dirty="0">
              <a:solidFill>
                <a:schemeClr val="bg1"/>
              </a:solidFill>
              <a:latin typeface="Titillium Web" panose="00000500000000000000" pitchFamily="2" charset="-70"/>
            </a:endParaRPr>
          </a:p>
        </p:txBody>
      </p:sp>
      <p:sp>
        <p:nvSpPr>
          <p:cNvPr id="23" name="Stačiakampis 22"/>
          <p:cNvSpPr/>
          <p:nvPr/>
        </p:nvSpPr>
        <p:spPr>
          <a:xfrm>
            <a:off x="8058523" y="5382619"/>
            <a:ext cx="29670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1 kurso studentų, kurių dauguma iš Vakarų Lietuvos</a:t>
            </a:r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99596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81" y="-35709"/>
            <a:ext cx="12258981" cy="689370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Stačiakampis 4"/>
          <p:cNvSpPr/>
          <p:nvPr/>
        </p:nvSpPr>
        <p:spPr>
          <a:xfrm>
            <a:off x="1" y="316530"/>
            <a:ext cx="12192000" cy="73866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lt-LT" sz="4200" b="1" dirty="0">
                <a:solidFill>
                  <a:schemeClr val="bg1"/>
                </a:solidFill>
                <a:latin typeface="Titillium Web" panose="00000500000000000000" pitchFamily="2" charset="-70"/>
              </a:rPr>
              <a:t>KOLEGIJOS </a:t>
            </a:r>
            <a:r>
              <a:rPr lang="lt-LT" sz="42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STIPRYBĖS</a:t>
            </a:r>
            <a:endParaRPr lang="lt-LT" sz="4200" b="1" dirty="0">
              <a:solidFill>
                <a:schemeClr val="bg1"/>
              </a:solidFill>
              <a:latin typeface="Titillium Web" panose="00000500000000000000" pitchFamily="2" charset="-70"/>
            </a:endParaRPr>
          </a:p>
        </p:txBody>
      </p:sp>
      <p:graphicFrame>
        <p:nvGraphicFramePr>
          <p:cNvPr id="21" name="Diagrama 20"/>
          <p:cNvGraphicFramePr/>
          <p:nvPr>
            <p:extLst>
              <p:ext uri="{D42A27DB-BD31-4B8C-83A1-F6EECF244321}">
                <p14:modId xmlns:p14="http://schemas.microsoft.com/office/powerpoint/2010/main" val="1219679680"/>
              </p:ext>
            </p:extLst>
          </p:nvPr>
        </p:nvGraphicFramePr>
        <p:xfrm>
          <a:off x="199292" y="1853327"/>
          <a:ext cx="11878977" cy="461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6" name="Diagrama 35"/>
          <p:cNvGraphicFramePr/>
          <p:nvPr>
            <p:extLst>
              <p:ext uri="{D42A27DB-BD31-4B8C-83A1-F6EECF244321}">
                <p14:modId xmlns:p14="http://schemas.microsoft.com/office/powerpoint/2010/main" val="3699503443"/>
              </p:ext>
            </p:extLst>
          </p:nvPr>
        </p:nvGraphicFramePr>
        <p:xfrm>
          <a:off x="163336" y="4986443"/>
          <a:ext cx="11914933" cy="461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4" name="Diagrama 23"/>
          <p:cNvGraphicFramePr/>
          <p:nvPr>
            <p:extLst>
              <p:ext uri="{D42A27DB-BD31-4B8C-83A1-F6EECF244321}">
                <p14:modId xmlns:p14="http://schemas.microsoft.com/office/powerpoint/2010/main" val="889744591"/>
              </p:ext>
            </p:extLst>
          </p:nvPr>
        </p:nvGraphicFramePr>
        <p:xfrm>
          <a:off x="199292" y="2449707"/>
          <a:ext cx="11892624" cy="461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7" name="Diagrama 26"/>
          <p:cNvGraphicFramePr/>
          <p:nvPr>
            <p:extLst>
              <p:ext uri="{D42A27DB-BD31-4B8C-83A1-F6EECF244321}">
                <p14:modId xmlns:p14="http://schemas.microsoft.com/office/powerpoint/2010/main" val="3926587018"/>
              </p:ext>
            </p:extLst>
          </p:nvPr>
        </p:nvGraphicFramePr>
        <p:xfrm>
          <a:off x="163336" y="3088026"/>
          <a:ext cx="11901285" cy="461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0" name="Diagrama 29"/>
          <p:cNvGraphicFramePr/>
          <p:nvPr>
            <p:extLst>
              <p:ext uri="{D42A27DB-BD31-4B8C-83A1-F6EECF244321}">
                <p14:modId xmlns:p14="http://schemas.microsoft.com/office/powerpoint/2010/main" val="2871458497"/>
              </p:ext>
            </p:extLst>
          </p:nvPr>
        </p:nvGraphicFramePr>
        <p:xfrm>
          <a:off x="156512" y="3701110"/>
          <a:ext cx="11935404" cy="461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33" name="Diagrama 32"/>
          <p:cNvGraphicFramePr/>
          <p:nvPr>
            <p:extLst>
              <p:ext uri="{D42A27DB-BD31-4B8C-83A1-F6EECF244321}">
                <p14:modId xmlns:p14="http://schemas.microsoft.com/office/powerpoint/2010/main" val="1641448621"/>
              </p:ext>
            </p:extLst>
          </p:nvPr>
        </p:nvGraphicFramePr>
        <p:xfrm>
          <a:off x="149688" y="4346213"/>
          <a:ext cx="11942228" cy="461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39" name="Diagrama 38"/>
          <p:cNvGraphicFramePr/>
          <p:nvPr>
            <p:extLst>
              <p:ext uri="{D42A27DB-BD31-4B8C-83A1-F6EECF244321}">
                <p14:modId xmlns:p14="http://schemas.microsoft.com/office/powerpoint/2010/main" val="2743858414"/>
              </p:ext>
            </p:extLst>
          </p:nvPr>
        </p:nvGraphicFramePr>
        <p:xfrm>
          <a:off x="0" y="5619076"/>
          <a:ext cx="12091916" cy="830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</p:spTree>
    <p:extLst>
      <p:ext uri="{BB962C8B-B14F-4D97-AF65-F5344CB8AC3E}">
        <p14:creationId xmlns:p14="http://schemas.microsoft.com/office/powerpoint/2010/main" val="52660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033764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0"/>
          <p:cNvSpPr/>
          <p:nvPr/>
        </p:nvSpPr>
        <p:spPr>
          <a:xfrm>
            <a:off x="4923692" y="5219836"/>
            <a:ext cx="6582577" cy="478218"/>
          </a:xfrm>
          <a:prstGeom prst="rect">
            <a:avLst/>
          </a:prstGeom>
          <a:gradFill flip="none" rotWithShape="1">
            <a:gsLst>
              <a:gs pos="0">
                <a:srgbClr val="288C5D">
                  <a:shade val="30000"/>
                  <a:satMod val="115000"/>
                </a:srgbClr>
              </a:gs>
              <a:gs pos="50000">
                <a:srgbClr val="288C5D">
                  <a:shade val="67500"/>
                  <a:satMod val="115000"/>
                </a:srgbClr>
              </a:gs>
              <a:gs pos="100000">
                <a:srgbClr val="288C5D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0"/>
          <p:cNvSpPr/>
          <p:nvPr/>
        </p:nvSpPr>
        <p:spPr>
          <a:xfrm>
            <a:off x="4923694" y="4670424"/>
            <a:ext cx="6582580" cy="478218"/>
          </a:xfrm>
          <a:prstGeom prst="rect">
            <a:avLst/>
          </a:prstGeom>
          <a:gradFill flip="none" rotWithShape="1">
            <a:gsLst>
              <a:gs pos="0">
                <a:srgbClr val="70BC94">
                  <a:shade val="30000"/>
                  <a:satMod val="115000"/>
                </a:srgbClr>
              </a:gs>
              <a:gs pos="50000">
                <a:srgbClr val="70BC94">
                  <a:shade val="67500"/>
                  <a:satMod val="115000"/>
                </a:srgbClr>
              </a:gs>
              <a:gs pos="100000">
                <a:srgbClr val="70BC94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0"/>
          <p:cNvSpPr/>
          <p:nvPr/>
        </p:nvSpPr>
        <p:spPr>
          <a:xfrm>
            <a:off x="4923693" y="4110395"/>
            <a:ext cx="6582577" cy="478218"/>
          </a:xfrm>
          <a:prstGeom prst="rect">
            <a:avLst/>
          </a:prstGeom>
          <a:gradFill flip="none" rotWithShape="1">
            <a:gsLst>
              <a:gs pos="0">
                <a:srgbClr val="50B670">
                  <a:shade val="30000"/>
                  <a:satMod val="115000"/>
                </a:srgbClr>
              </a:gs>
              <a:gs pos="50000">
                <a:srgbClr val="50B670">
                  <a:shade val="67500"/>
                  <a:satMod val="115000"/>
                </a:srgbClr>
              </a:gs>
              <a:gs pos="100000">
                <a:srgbClr val="50B67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0"/>
          <p:cNvSpPr/>
          <p:nvPr/>
        </p:nvSpPr>
        <p:spPr>
          <a:xfrm>
            <a:off x="4923693" y="3558229"/>
            <a:ext cx="6582577" cy="478218"/>
          </a:xfrm>
          <a:prstGeom prst="rect">
            <a:avLst/>
          </a:prstGeom>
          <a:gradFill flip="none" rotWithShape="1">
            <a:gsLst>
              <a:gs pos="0">
                <a:srgbClr val="50B670">
                  <a:shade val="30000"/>
                  <a:satMod val="115000"/>
                </a:srgbClr>
              </a:gs>
              <a:gs pos="50000">
                <a:srgbClr val="50B670">
                  <a:shade val="67500"/>
                  <a:satMod val="115000"/>
                </a:srgbClr>
              </a:gs>
              <a:gs pos="100000">
                <a:srgbClr val="50B67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0"/>
          <p:cNvSpPr/>
          <p:nvPr/>
        </p:nvSpPr>
        <p:spPr>
          <a:xfrm>
            <a:off x="4923693" y="3020432"/>
            <a:ext cx="6582577" cy="478218"/>
          </a:xfrm>
          <a:prstGeom prst="rect">
            <a:avLst/>
          </a:prstGeom>
          <a:gradFill flip="none" rotWithShape="1">
            <a:gsLst>
              <a:gs pos="0">
                <a:srgbClr val="288C5D">
                  <a:shade val="30000"/>
                  <a:satMod val="115000"/>
                </a:srgbClr>
              </a:gs>
              <a:gs pos="50000">
                <a:srgbClr val="288C5D">
                  <a:shade val="67500"/>
                  <a:satMod val="115000"/>
                </a:srgbClr>
              </a:gs>
              <a:gs pos="100000">
                <a:srgbClr val="288C5D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0"/>
          <p:cNvSpPr/>
          <p:nvPr/>
        </p:nvSpPr>
        <p:spPr>
          <a:xfrm>
            <a:off x="4923693" y="2472391"/>
            <a:ext cx="6582579" cy="478218"/>
          </a:xfrm>
          <a:prstGeom prst="rect">
            <a:avLst/>
          </a:prstGeom>
          <a:gradFill flip="none" rotWithShape="1">
            <a:gsLst>
              <a:gs pos="0">
                <a:srgbClr val="70BC94">
                  <a:shade val="30000"/>
                  <a:satMod val="115000"/>
                </a:srgbClr>
              </a:gs>
              <a:gs pos="50000">
                <a:srgbClr val="70BC94">
                  <a:shade val="67500"/>
                  <a:satMod val="115000"/>
                </a:srgbClr>
              </a:gs>
              <a:gs pos="100000">
                <a:srgbClr val="70BC94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0"/>
          <p:cNvSpPr/>
          <p:nvPr/>
        </p:nvSpPr>
        <p:spPr>
          <a:xfrm>
            <a:off x="4923693" y="1939140"/>
            <a:ext cx="6582578" cy="478218"/>
          </a:xfrm>
          <a:prstGeom prst="rect">
            <a:avLst/>
          </a:prstGeom>
          <a:gradFill flip="none" rotWithShape="1">
            <a:gsLst>
              <a:gs pos="0">
                <a:srgbClr val="50B670">
                  <a:shade val="30000"/>
                  <a:satMod val="115000"/>
                </a:srgbClr>
              </a:gs>
              <a:gs pos="50000">
                <a:srgbClr val="50B670">
                  <a:shade val="67500"/>
                  <a:satMod val="115000"/>
                </a:srgbClr>
              </a:gs>
              <a:gs pos="100000">
                <a:srgbClr val="50B67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0"/>
          <p:cNvSpPr/>
          <p:nvPr/>
        </p:nvSpPr>
        <p:spPr>
          <a:xfrm>
            <a:off x="4923692" y="1410656"/>
            <a:ext cx="6582581" cy="478218"/>
          </a:xfrm>
          <a:prstGeom prst="rect">
            <a:avLst/>
          </a:prstGeom>
          <a:gradFill flip="none" rotWithShape="1">
            <a:gsLst>
              <a:gs pos="0">
                <a:srgbClr val="70BC94">
                  <a:shade val="30000"/>
                  <a:satMod val="115000"/>
                </a:srgbClr>
              </a:gs>
              <a:gs pos="50000">
                <a:srgbClr val="70BC94">
                  <a:shade val="67500"/>
                  <a:satMod val="115000"/>
                </a:srgbClr>
              </a:gs>
              <a:gs pos="100000">
                <a:srgbClr val="70BC94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0"/>
          <p:cNvSpPr/>
          <p:nvPr/>
        </p:nvSpPr>
        <p:spPr>
          <a:xfrm>
            <a:off x="5780016" y="894628"/>
            <a:ext cx="5726255" cy="478218"/>
          </a:xfrm>
          <a:prstGeom prst="rect">
            <a:avLst/>
          </a:prstGeom>
          <a:solidFill>
            <a:srgbClr val="288C5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0"/>
          <p:cNvSpPr/>
          <p:nvPr/>
        </p:nvSpPr>
        <p:spPr>
          <a:xfrm>
            <a:off x="109182" y="837783"/>
            <a:ext cx="4153523" cy="198730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2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STUDIJOS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2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TECHNOLOGIJŲ</a:t>
            </a:r>
            <a:endParaRPr sz="4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2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FAKULTETE</a:t>
            </a:r>
            <a:endParaRPr sz="4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0"/>
          <p:cNvSpPr txBox="1"/>
          <p:nvPr/>
        </p:nvSpPr>
        <p:spPr>
          <a:xfrm>
            <a:off x="4923692" y="889861"/>
            <a:ext cx="6582577" cy="469028"/>
          </a:xfrm>
          <a:prstGeom prst="rect">
            <a:avLst/>
          </a:prstGeom>
          <a:gradFill flip="none" rotWithShape="1">
            <a:gsLst>
              <a:gs pos="0">
                <a:srgbClr val="388862">
                  <a:shade val="30000"/>
                  <a:satMod val="115000"/>
                </a:srgbClr>
              </a:gs>
              <a:gs pos="50000">
                <a:srgbClr val="388862">
                  <a:shade val="67500"/>
                  <a:satMod val="115000"/>
                </a:srgbClr>
              </a:gs>
              <a:gs pos="100000">
                <a:srgbClr val="38886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Automobilių transporto inžinerija</a:t>
            </a:r>
            <a:endParaRPr dirty="0"/>
          </a:p>
        </p:txBody>
      </p:sp>
      <p:sp>
        <p:nvSpPr>
          <p:cNvPr id="294" name="Google Shape;294;p30"/>
          <p:cNvSpPr txBox="1"/>
          <p:nvPr/>
        </p:nvSpPr>
        <p:spPr>
          <a:xfrm>
            <a:off x="4923693" y="3045641"/>
            <a:ext cx="4602235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Statybos inžinerija</a:t>
            </a:r>
            <a:endParaRPr dirty="0"/>
          </a:p>
        </p:txBody>
      </p:sp>
      <p:sp>
        <p:nvSpPr>
          <p:cNvPr id="295" name="Google Shape;295;p30"/>
          <p:cNvSpPr txBox="1"/>
          <p:nvPr/>
        </p:nvSpPr>
        <p:spPr>
          <a:xfrm>
            <a:off x="4923692" y="1423265"/>
            <a:ext cx="55065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Elektros ir automatikos inžinerija</a:t>
            </a:r>
            <a:endParaRPr dirty="0"/>
          </a:p>
        </p:txBody>
      </p:sp>
      <p:sp>
        <p:nvSpPr>
          <p:cNvPr id="296" name="Google Shape;296;p30"/>
          <p:cNvSpPr txBox="1"/>
          <p:nvPr/>
        </p:nvSpPr>
        <p:spPr>
          <a:xfrm>
            <a:off x="4923693" y="3558229"/>
            <a:ext cx="3663847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Informatika</a:t>
            </a:r>
            <a:endParaRPr dirty="0"/>
          </a:p>
        </p:txBody>
      </p:sp>
      <p:sp>
        <p:nvSpPr>
          <p:cNvPr id="297" name="Google Shape;297;p30"/>
          <p:cNvSpPr txBox="1"/>
          <p:nvPr/>
        </p:nvSpPr>
        <p:spPr>
          <a:xfrm>
            <a:off x="4923692" y="1934365"/>
            <a:ext cx="5702648" cy="4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Mechanikos inžinerija</a:t>
            </a:r>
            <a:endParaRPr dirty="0"/>
          </a:p>
        </p:txBody>
      </p:sp>
      <p:sp>
        <p:nvSpPr>
          <p:cNvPr id="298" name="Google Shape;298;p30"/>
          <p:cNvSpPr txBox="1"/>
          <p:nvPr/>
        </p:nvSpPr>
        <p:spPr>
          <a:xfrm>
            <a:off x="4923693" y="4660838"/>
            <a:ext cx="5413953" cy="480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Maisto technologijos</a:t>
            </a:r>
            <a:endParaRPr dirty="0"/>
          </a:p>
        </p:txBody>
      </p:sp>
      <p:sp>
        <p:nvSpPr>
          <p:cNvPr id="299" name="Google Shape;299;p30"/>
          <p:cNvSpPr txBox="1"/>
          <p:nvPr/>
        </p:nvSpPr>
        <p:spPr>
          <a:xfrm>
            <a:off x="4923693" y="2468269"/>
            <a:ext cx="4788547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Skaitmeninė geodezija</a:t>
            </a:r>
            <a:endParaRPr dirty="0"/>
          </a:p>
        </p:txBody>
      </p:sp>
      <p:sp>
        <p:nvSpPr>
          <p:cNvPr id="300" name="Google Shape;300;p30"/>
          <p:cNvSpPr txBox="1"/>
          <p:nvPr/>
        </p:nvSpPr>
        <p:spPr>
          <a:xfrm>
            <a:off x="4923693" y="4110395"/>
            <a:ext cx="5213603" cy="478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Informatikos inžinerija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923694" y="5219836"/>
            <a:ext cx="610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err="1" smtClean="0">
                <a:solidFill>
                  <a:schemeClr val="bg1"/>
                </a:solidFill>
                <a:latin typeface="Titillium Web" panose="020B0604020202020204" charset="0"/>
              </a:rPr>
              <a:t>Dietetika</a:t>
            </a:r>
            <a:endParaRPr lang="lt-LT" sz="2400" b="1" dirty="0">
              <a:solidFill>
                <a:schemeClr val="bg1"/>
              </a:solidFill>
              <a:latin typeface="Titillium Web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47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9682" y="0"/>
            <a:ext cx="12110530" cy="687231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9"/>
          <p:cNvSpPr/>
          <p:nvPr/>
        </p:nvSpPr>
        <p:spPr>
          <a:xfrm>
            <a:off x="0" y="846165"/>
            <a:ext cx="4300937" cy="212365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2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STUDIJOS SVEIKATOS</a:t>
            </a:r>
            <a:endParaRPr sz="4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2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MOKSLŲ </a:t>
            </a:r>
            <a:br>
              <a:rPr lang="lt-LT" sz="42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lt-LT" sz="42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FAKULTETE</a:t>
            </a:r>
            <a:endParaRPr sz="4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9"/>
          <p:cNvSpPr txBox="1"/>
          <p:nvPr/>
        </p:nvSpPr>
        <p:spPr>
          <a:xfrm>
            <a:off x="4982308" y="962873"/>
            <a:ext cx="6584049" cy="427704"/>
          </a:xfrm>
          <a:prstGeom prst="rect">
            <a:avLst/>
          </a:prstGeom>
          <a:gradFill flip="none" rotWithShape="1">
            <a:gsLst>
              <a:gs pos="0">
                <a:srgbClr val="D6481A">
                  <a:shade val="30000"/>
                  <a:satMod val="115000"/>
                </a:srgbClr>
              </a:gs>
              <a:gs pos="50000">
                <a:srgbClr val="D6481A">
                  <a:shade val="67500"/>
                  <a:satMod val="115000"/>
                </a:srgbClr>
              </a:gs>
              <a:gs pos="100000">
                <a:srgbClr val="D6481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Bendrosios praktikos slauga</a:t>
            </a:r>
            <a:endParaRPr dirty="0"/>
          </a:p>
        </p:txBody>
      </p:sp>
      <p:sp>
        <p:nvSpPr>
          <p:cNvPr id="271" name="Google Shape;271;p29"/>
          <p:cNvSpPr txBox="1"/>
          <p:nvPr/>
        </p:nvSpPr>
        <p:spPr>
          <a:xfrm>
            <a:off x="4982308" y="1907994"/>
            <a:ext cx="6584049" cy="427704"/>
          </a:xfrm>
          <a:prstGeom prst="rect">
            <a:avLst/>
          </a:prstGeom>
          <a:gradFill flip="none" rotWithShape="1">
            <a:gsLst>
              <a:gs pos="0">
                <a:srgbClr val="EE9072">
                  <a:shade val="30000"/>
                  <a:satMod val="115000"/>
                </a:srgbClr>
              </a:gs>
              <a:gs pos="50000">
                <a:srgbClr val="EE9072">
                  <a:shade val="67500"/>
                  <a:satMod val="115000"/>
                </a:srgbClr>
              </a:gs>
              <a:gs pos="100000">
                <a:srgbClr val="EE907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err="1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Kineziterapija</a:t>
            </a:r>
            <a:endParaRPr dirty="0"/>
          </a:p>
        </p:txBody>
      </p:sp>
      <p:sp>
        <p:nvSpPr>
          <p:cNvPr id="272" name="Google Shape;272;p29"/>
          <p:cNvSpPr txBox="1"/>
          <p:nvPr/>
        </p:nvSpPr>
        <p:spPr>
          <a:xfrm>
            <a:off x="4982308" y="1422093"/>
            <a:ext cx="6584050" cy="427704"/>
          </a:xfrm>
          <a:prstGeom prst="rect">
            <a:avLst/>
          </a:prstGeom>
          <a:gradFill flip="none" rotWithShape="1">
            <a:gsLst>
              <a:gs pos="0">
                <a:srgbClr val="EA7550">
                  <a:shade val="30000"/>
                  <a:satMod val="115000"/>
                </a:srgbClr>
              </a:gs>
              <a:gs pos="50000">
                <a:srgbClr val="EA7550">
                  <a:shade val="67500"/>
                  <a:satMod val="115000"/>
                </a:srgbClr>
              </a:gs>
              <a:gs pos="100000">
                <a:srgbClr val="EA75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Burnos higiena</a:t>
            </a:r>
            <a:endParaRPr dirty="0"/>
          </a:p>
        </p:txBody>
      </p:sp>
      <p:sp>
        <p:nvSpPr>
          <p:cNvPr id="273" name="Google Shape;273;p29"/>
          <p:cNvSpPr txBox="1"/>
          <p:nvPr/>
        </p:nvSpPr>
        <p:spPr>
          <a:xfrm>
            <a:off x="4982308" y="2384966"/>
            <a:ext cx="6584049" cy="427704"/>
          </a:xfrm>
          <a:prstGeom prst="rect">
            <a:avLst/>
          </a:prstGeom>
          <a:gradFill flip="none" rotWithShape="1">
            <a:gsLst>
              <a:gs pos="0">
                <a:srgbClr val="EA7550">
                  <a:shade val="30000"/>
                  <a:satMod val="115000"/>
                </a:srgbClr>
              </a:gs>
              <a:gs pos="50000">
                <a:srgbClr val="EA7550">
                  <a:shade val="67500"/>
                  <a:satMod val="115000"/>
                </a:srgbClr>
              </a:gs>
              <a:gs pos="100000">
                <a:srgbClr val="EA75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Grožio terapija</a:t>
            </a:r>
            <a:endParaRPr dirty="0"/>
          </a:p>
        </p:txBody>
      </p:sp>
      <p:sp>
        <p:nvSpPr>
          <p:cNvPr id="274" name="Google Shape;274;p29"/>
          <p:cNvSpPr txBox="1"/>
          <p:nvPr/>
        </p:nvSpPr>
        <p:spPr>
          <a:xfrm>
            <a:off x="4982309" y="2870867"/>
            <a:ext cx="6584050" cy="427704"/>
          </a:xfrm>
          <a:prstGeom prst="rect">
            <a:avLst/>
          </a:prstGeom>
          <a:gradFill flip="none" rotWithShape="1">
            <a:gsLst>
              <a:gs pos="0">
                <a:srgbClr val="D6481A">
                  <a:shade val="30000"/>
                  <a:satMod val="115000"/>
                </a:srgbClr>
              </a:gs>
              <a:gs pos="50000">
                <a:srgbClr val="D6481A">
                  <a:shade val="67500"/>
                  <a:satMod val="115000"/>
                </a:srgbClr>
              </a:gs>
              <a:gs pos="100000">
                <a:srgbClr val="D6481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err="1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Odontologinė</a:t>
            </a: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priežiūra</a:t>
            </a:r>
            <a:endParaRPr dirty="0"/>
          </a:p>
        </p:txBody>
      </p:sp>
      <p:sp>
        <p:nvSpPr>
          <p:cNvPr id="275" name="Google Shape;275;p29"/>
          <p:cNvSpPr txBox="1"/>
          <p:nvPr/>
        </p:nvSpPr>
        <p:spPr>
          <a:xfrm>
            <a:off x="4982310" y="3347839"/>
            <a:ext cx="6584048" cy="427704"/>
          </a:xfrm>
          <a:prstGeom prst="rect">
            <a:avLst/>
          </a:prstGeom>
          <a:gradFill flip="none" rotWithShape="1">
            <a:gsLst>
              <a:gs pos="0">
                <a:srgbClr val="EA7550">
                  <a:shade val="30000"/>
                  <a:satMod val="115000"/>
                </a:srgbClr>
              </a:gs>
              <a:gs pos="50000">
                <a:srgbClr val="EA7550">
                  <a:shade val="67500"/>
                  <a:satMod val="115000"/>
                </a:srgbClr>
              </a:gs>
              <a:gs pos="100000">
                <a:srgbClr val="EA75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Socialinis darbas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799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13"/>
            <a:ext cx="12768919" cy="6858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</p:pic>
      <p:sp>
        <p:nvSpPr>
          <p:cNvPr id="238" name="Google Shape;238;p27"/>
          <p:cNvSpPr/>
          <p:nvPr/>
        </p:nvSpPr>
        <p:spPr>
          <a:xfrm>
            <a:off x="4846637" y="4602019"/>
            <a:ext cx="6711698" cy="478218"/>
          </a:xfrm>
          <a:prstGeom prst="rect">
            <a:avLst/>
          </a:prstGeom>
          <a:gradFill flip="none" rotWithShape="1">
            <a:gsLst>
              <a:gs pos="0">
                <a:srgbClr val="199EAF">
                  <a:shade val="30000"/>
                  <a:satMod val="115000"/>
                </a:srgbClr>
              </a:gs>
              <a:gs pos="50000">
                <a:srgbClr val="199EAF">
                  <a:shade val="67500"/>
                  <a:satMod val="115000"/>
                </a:srgbClr>
              </a:gs>
              <a:gs pos="100000">
                <a:srgbClr val="199EA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7"/>
          <p:cNvSpPr/>
          <p:nvPr/>
        </p:nvSpPr>
        <p:spPr>
          <a:xfrm>
            <a:off x="4846637" y="4050285"/>
            <a:ext cx="6711698" cy="478218"/>
          </a:xfrm>
          <a:prstGeom prst="rect">
            <a:avLst/>
          </a:prstGeom>
          <a:gradFill flip="none" rotWithShape="1">
            <a:gsLst>
              <a:gs pos="0">
                <a:srgbClr val="199EAF">
                  <a:shade val="30000"/>
                  <a:satMod val="115000"/>
                </a:srgbClr>
              </a:gs>
              <a:gs pos="50000">
                <a:srgbClr val="199EAF">
                  <a:shade val="67500"/>
                  <a:satMod val="115000"/>
                </a:srgbClr>
              </a:gs>
              <a:gs pos="100000">
                <a:srgbClr val="199EA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7"/>
          <p:cNvSpPr/>
          <p:nvPr/>
        </p:nvSpPr>
        <p:spPr>
          <a:xfrm>
            <a:off x="4846637" y="3490003"/>
            <a:ext cx="6711698" cy="478218"/>
          </a:xfrm>
          <a:prstGeom prst="rect">
            <a:avLst/>
          </a:prstGeom>
          <a:gradFill flip="none" rotWithShape="1">
            <a:gsLst>
              <a:gs pos="0">
                <a:srgbClr val="199EAF">
                  <a:shade val="30000"/>
                  <a:satMod val="115000"/>
                </a:srgbClr>
              </a:gs>
              <a:gs pos="50000">
                <a:srgbClr val="199EAF">
                  <a:shade val="67500"/>
                  <a:satMod val="115000"/>
                </a:srgbClr>
              </a:gs>
              <a:gs pos="100000">
                <a:srgbClr val="199EA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7"/>
          <p:cNvSpPr/>
          <p:nvPr/>
        </p:nvSpPr>
        <p:spPr>
          <a:xfrm>
            <a:off x="4846636" y="2938269"/>
            <a:ext cx="6711699" cy="478218"/>
          </a:xfrm>
          <a:prstGeom prst="rect">
            <a:avLst/>
          </a:prstGeom>
          <a:gradFill flip="none" rotWithShape="1">
            <a:gsLst>
              <a:gs pos="0">
                <a:srgbClr val="199EAF">
                  <a:shade val="30000"/>
                  <a:satMod val="115000"/>
                </a:srgbClr>
              </a:gs>
              <a:gs pos="50000">
                <a:srgbClr val="199EAF">
                  <a:shade val="67500"/>
                  <a:satMod val="115000"/>
                </a:srgbClr>
              </a:gs>
              <a:gs pos="100000">
                <a:srgbClr val="199EA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7"/>
          <p:cNvSpPr/>
          <p:nvPr/>
        </p:nvSpPr>
        <p:spPr>
          <a:xfrm>
            <a:off x="4846637" y="2379509"/>
            <a:ext cx="6711700" cy="478218"/>
          </a:xfrm>
          <a:prstGeom prst="rect">
            <a:avLst/>
          </a:prstGeom>
          <a:gradFill flip="none" rotWithShape="1">
            <a:gsLst>
              <a:gs pos="0">
                <a:srgbClr val="199EAF">
                  <a:shade val="30000"/>
                  <a:satMod val="115000"/>
                </a:srgbClr>
              </a:gs>
              <a:gs pos="50000">
                <a:srgbClr val="199EAF">
                  <a:shade val="67500"/>
                  <a:satMod val="115000"/>
                </a:srgbClr>
              </a:gs>
              <a:gs pos="100000">
                <a:srgbClr val="199EA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7"/>
          <p:cNvSpPr/>
          <p:nvPr/>
        </p:nvSpPr>
        <p:spPr>
          <a:xfrm>
            <a:off x="4835961" y="1831059"/>
            <a:ext cx="6722375" cy="478218"/>
          </a:xfrm>
          <a:prstGeom prst="rect">
            <a:avLst/>
          </a:prstGeom>
          <a:gradFill flip="none" rotWithShape="1">
            <a:gsLst>
              <a:gs pos="0">
                <a:srgbClr val="199EAF">
                  <a:shade val="30000"/>
                  <a:satMod val="115000"/>
                </a:srgbClr>
              </a:gs>
              <a:gs pos="50000">
                <a:srgbClr val="199EAF">
                  <a:shade val="67500"/>
                  <a:satMod val="115000"/>
                </a:srgbClr>
              </a:gs>
              <a:gs pos="100000">
                <a:srgbClr val="199EA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7"/>
          <p:cNvSpPr/>
          <p:nvPr/>
        </p:nvSpPr>
        <p:spPr>
          <a:xfrm>
            <a:off x="4825289" y="757895"/>
            <a:ext cx="6740464" cy="478218"/>
          </a:xfrm>
          <a:prstGeom prst="rect">
            <a:avLst/>
          </a:prstGeom>
          <a:gradFill flip="none" rotWithShape="1">
            <a:gsLst>
              <a:gs pos="0">
                <a:srgbClr val="199EAF">
                  <a:shade val="30000"/>
                  <a:satMod val="115000"/>
                </a:srgbClr>
              </a:gs>
              <a:gs pos="50000">
                <a:srgbClr val="199EAF">
                  <a:shade val="67500"/>
                  <a:satMod val="115000"/>
                </a:srgbClr>
              </a:gs>
              <a:gs pos="100000">
                <a:srgbClr val="199EA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7"/>
          <p:cNvSpPr/>
          <p:nvPr/>
        </p:nvSpPr>
        <p:spPr>
          <a:xfrm>
            <a:off x="4825289" y="1288579"/>
            <a:ext cx="6733048" cy="478218"/>
          </a:xfrm>
          <a:prstGeom prst="rect">
            <a:avLst/>
          </a:prstGeom>
          <a:gradFill flip="none" rotWithShape="1">
            <a:gsLst>
              <a:gs pos="0">
                <a:srgbClr val="199EAF">
                  <a:shade val="30000"/>
                  <a:satMod val="115000"/>
                </a:srgbClr>
              </a:gs>
              <a:gs pos="50000">
                <a:srgbClr val="199EAF">
                  <a:shade val="67500"/>
                  <a:satMod val="115000"/>
                </a:srgbClr>
              </a:gs>
              <a:gs pos="100000">
                <a:srgbClr val="199EA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90C2C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7"/>
          <p:cNvSpPr/>
          <p:nvPr/>
        </p:nvSpPr>
        <p:spPr>
          <a:xfrm>
            <a:off x="112084" y="859809"/>
            <a:ext cx="3345788" cy="134463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2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STUDIJOS VERSLO</a:t>
            </a:r>
            <a:endParaRPr sz="4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2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FAKULTETE</a:t>
            </a:r>
            <a:endParaRPr sz="4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7"/>
          <p:cNvSpPr/>
          <p:nvPr/>
        </p:nvSpPr>
        <p:spPr>
          <a:xfrm>
            <a:off x="4825289" y="757895"/>
            <a:ext cx="67117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Turizmo verslas</a:t>
            </a:r>
            <a:endParaRPr lang="lt-LT" sz="2400" b="1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49" name="Google Shape;249;p27"/>
          <p:cNvSpPr/>
          <p:nvPr/>
        </p:nvSpPr>
        <p:spPr>
          <a:xfrm>
            <a:off x="4825289" y="1290838"/>
            <a:ext cx="6722374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0000"/>
              </a:lnSpc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Skaitmeninės rinkodaros komunikacija</a:t>
            </a:r>
          </a:p>
        </p:txBody>
      </p:sp>
      <p:sp>
        <p:nvSpPr>
          <p:cNvPr id="250" name="Google Shape;250;p27"/>
          <p:cNvSpPr/>
          <p:nvPr/>
        </p:nvSpPr>
        <p:spPr>
          <a:xfrm>
            <a:off x="4825289" y="1833850"/>
            <a:ext cx="6275891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Logistikos vadyba</a:t>
            </a:r>
            <a:endParaRPr lang="lt-LT" sz="2400" b="1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51" name="Google Shape;251;p27"/>
          <p:cNvSpPr/>
          <p:nvPr/>
        </p:nvSpPr>
        <p:spPr>
          <a:xfrm>
            <a:off x="4854055" y="2359129"/>
            <a:ext cx="6711698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0000"/>
              </a:lnSpc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Įstaigų ir įmonių administravimas</a:t>
            </a:r>
          </a:p>
        </p:txBody>
      </p:sp>
      <p:sp>
        <p:nvSpPr>
          <p:cNvPr id="252" name="Google Shape;252;p27"/>
          <p:cNvSpPr/>
          <p:nvPr/>
        </p:nvSpPr>
        <p:spPr>
          <a:xfrm>
            <a:off x="4846637" y="2938269"/>
            <a:ext cx="4867448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Finansai</a:t>
            </a:r>
            <a:endParaRPr lang="lt-LT" sz="2400" b="1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53" name="Google Shape;253;p27"/>
          <p:cNvSpPr/>
          <p:nvPr/>
        </p:nvSpPr>
        <p:spPr>
          <a:xfrm>
            <a:off x="4854055" y="3503378"/>
            <a:ext cx="5321343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Buhalterinė apskaita</a:t>
            </a:r>
            <a:endParaRPr sz="2400" b="1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55" name="Google Shape;255;p27"/>
          <p:cNvSpPr/>
          <p:nvPr/>
        </p:nvSpPr>
        <p:spPr>
          <a:xfrm>
            <a:off x="4825289" y="4581639"/>
            <a:ext cx="66829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Pradinio ugdymo </a:t>
            </a:r>
            <a:r>
              <a:rPr lang="lt-LT" sz="24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pedagogika</a:t>
            </a:r>
            <a:endParaRPr dirty="0"/>
          </a:p>
        </p:txBody>
      </p:sp>
      <p:sp>
        <p:nvSpPr>
          <p:cNvPr id="256" name="Google Shape;256;p27"/>
          <p:cNvSpPr/>
          <p:nvPr/>
        </p:nvSpPr>
        <p:spPr>
          <a:xfrm>
            <a:off x="4846637" y="4068581"/>
            <a:ext cx="6711698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lt-LT" sz="2400" b="1" dirty="0" smtClean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Ikimokyklinė ir priešmokyklinė pedagogika</a:t>
            </a:r>
            <a:endParaRPr sz="2400" b="1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45283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81" y="0"/>
            <a:ext cx="12258981" cy="689370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Stačiakampis 4"/>
          <p:cNvSpPr/>
          <p:nvPr/>
        </p:nvSpPr>
        <p:spPr>
          <a:xfrm>
            <a:off x="1406769" y="425712"/>
            <a:ext cx="10785232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TAIKOMOJI MOKSLO VEIKLA </a:t>
            </a:r>
            <a:endParaRPr lang="lt-LT" sz="4000" dirty="0"/>
          </a:p>
        </p:txBody>
      </p:sp>
      <p:sp>
        <p:nvSpPr>
          <p:cNvPr id="15" name="Stačiakampis 5"/>
          <p:cNvSpPr/>
          <p:nvPr/>
        </p:nvSpPr>
        <p:spPr>
          <a:xfrm>
            <a:off x="0" y="1619675"/>
            <a:ext cx="120982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 b="1" dirty="0">
                <a:solidFill>
                  <a:srgbClr val="002060"/>
                </a:solidFill>
                <a:latin typeface="Titillium Web" panose="020B0604020202020204" charset="-70"/>
                <a:cs typeface="Calibri" panose="020F0502020204030204" pitchFamily="34" charset="0"/>
              </a:rPr>
              <a:t>Kolegija plėtoja regionui reikalingus 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20B0604020202020204" charset="-70"/>
                <a:cs typeface="Calibri" panose="020F0502020204030204" pitchFamily="34" charset="0"/>
              </a:rPr>
              <a:t>mokslinius </a:t>
            </a:r>
            <a:r>
              <a:rPr lang="lt-LT" sz="2400" b="1" dirty="0">
                <a:solidFill>
                  <a:srgbClr val="002060"/>
                </a:solidFill>
                <a:latin typeface="Titillium Web" panose="020B0604020202020204" charset="-70"/>
                <a:cs typeface="Calibri" panose="020F0502020204030204" pitchFamily="34" charset="0"/>
              </a:rPr>
              <a:t>tyrimus ir eksperimentinę 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20B0604020202020204" charset="-70"/>
                <a:cs typeface="Calibri" panose="020F0502020204030204" pitchFamily="34" charset="0"/>
              </a:rPr>
              <a:t>plėtrą (MTEP), </a:t>
            </a:r>
            <a:r>
              <a:rPr lang="lt-LT" sz="2400" b="1" dirty="0">
                <a:solidFill>
                  <a:srgbClr val="002060"/>
                </a:solidFill>
                <a:latin typeface="Titillium Web" panose="020B0604020202020204" charset="-70"/>
                <a:cs typeface="Calibri" panose="020F0502020204030204" pitchFamily="34" charset="0"/>
              </a:rPr>
              <a:t>konsultuoja vietos valdžios ir ūkio subjektus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20B0604020202020204" charset="-70"/>
                <a:cs typeface="Calibri" panose="020F0502020204030204" pitchFamily="34" charset="0"/>
              </a:rPr>
              <a:t>. MTEP prioritetai:</a:t>
            </a:r>
            <a:endParaRPr lang="lt-LT" sz="2400" b="1" dirty="0">
              <a:solidFill>
                <a:srgbClr val="002060"/>
              </a:solidFill>
              <a:latin typeface="Titillium Web" panose="020B0604020202020204" charset="-70"/>
              <a:cs typeface="Calibri" panose="020F050202020403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53421366"/>
              </p:ext>
            </p:extLst>
          </p:nvPr>
        </p:nvGraphicFramePr>
        <p:xfrm>
          <a:off x="0" y="2472043"/>
          <a:ext cx="12016154" cy="694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54716708"/>
              </p:ext>
            </p:extLst>
          </p:nvPr>
        </p:nvGraphicFramePr>
        <p:xfrm>
          <a:off x="1" y="3220872"/>
          <a:ext cx="12098214" cy="3543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9693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81" y="4574"/>
            <a:ext cx="12258981" cy="689370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Stačiakampis 4"/>
          <p:cNvSpPr/>
          <p:nvPr/>
        </p:nvSpPr>
        <p:spPr>
          <a:xfrm>
            <a:off x="1294789" y="389294"/>
            <a:ext cx="10897212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SUAUGUSIŲJŲ MOKYMAS, KONSULTAVIMAS</a:t>
            </a:r>
            <a:endParaRPr lang="lt-LT" sz="4000" dirty="0"/>
          </a:p>
        </p:txBody>
      </p:sp>
      <p:sp>
        <p:nvSpPr>
          <p:cNvPr id="15" name="Stačiakampis 5"/>
          <p:cNvSpPr/>
          <p:nvPr/>
        </p:nvSpPr>
        <p:spPr>
          <a:xfrm>
            <a:off x="87922" y="1703765"/>
            <a:ext cx="120102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Mokymo </a:t>
            </a:r>
            <a:r>
              <a:rPr lang="lt-LT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ir paslaugų centras teikia 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suaugusiųjų </a:t>
            </a:r>
            <a:r>
              <a:rPr lang="lt-LT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tęstinio mokymo ir švietimo paslaugas, padeda 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tobulinti  </a:t>
            </a:r>
            <a:r>
              <a:rPr lang="lt-LT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kvalifikaciją,  įgyti naujų kompetencijų.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90911731"/>
              </p:ext>
            </p:extLst>
          </p:nvPr>
        </p:nvGraphicFramePr>
        <p:xfrm>
          <a:off x="41030" y="2534762"/>
          <a:ext cx="12016154" cy="983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tačiakampis 5"/>
          <p:cNvSpPr/>
          <p:nvPr/>
        </p:nvSpPr>
        <p:spPr>
          <a:xfrm>
            <a:off x="87921" y="3690536"/>
            <a:ext cx="119223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Mokymo paslaugos ir kvalifikacijos kėlimas skirti gamybos, IT, statybos, elektros, </a:t>
            </a:r>
            <a:r>
              <a:rPr lang="lt-LT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transporto, maisto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, </a:t>
            </a:r>
            <a:r>
              <a:rPr lang="lt-LT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turizmo, sveikatos priežiūros, socialinių paslaugų teikėjams ir kitiems verslo ir viešojo sektoriaus atstovams.</a:t>
            </a:r>
          </a:p>
        </p:txBody>
      </p:sp>
      <p:sp>
        <p:nvSpPr>
          <p:cNvPr id="10" name="Stačiakampis 5"/>
          <p:cNvSpPr/>
          <p:nvPr/>
        </p:nvSpPr>
        <p:spPr>
          <a:xfrm>
            <a:off x="87921" y="4980073"/>
            <a:ext cx="119223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Mokymų ar konsultavimo programą galima </a:t>
            </a:r>
            <a:r>
              <a:rPr lang="lt-LT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parengti pagal 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konkretų </a:t>
            </a:r>
            <a:r>
              <a:rPr lang="lt-LT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poreikį, suderinant turinio temas, trukmę, vykdymo formas ir 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būdus.</a:t>
            </a:r>
            <a:endParaRPr lang="lt-LT" sz="24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</p:txBody>
      </p:sp>
      <p:sp>
        <p:nvSpPr>
          <p:cNvPr id="12" name="Stačiakampis 5"/>
          <p:cNvSpPr/>
          <p:nvPr/>
        </p:nvSpPr>
        <p:spPr>
          <a:xfrm>
            <a:off x="87920" y="6167280"/>
            <a:ext cx="11922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 err="1">
                <a:solidFill>
                  <a:srgbClr val="002060"/>
                </a:solidFill>
                <a:latin typeface="Titillium Web" panose="00000500000000000000" pitchFamily="2" charset="-70"/>
              </a:rPr>
              <a:t>Daugiau</a:t>
            </a:r>
            <a:r>
              <a:rPr lang="es-ES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 </a:t>
            </a:r>
            <a:r>
              <a:rPr lang="es-ES" sz="2400" b="1" dirty="0" err="1">
                <a:solidFill>
                  <a:srgbClr val="002060"/>
                </a:solidFill>
                <a:latin typeface="Titillium Web" panose="00000500000000000000" pitchFamily="2" charset="-70"/>
              </a:rPr>
              <a:t>informacijos</a:t>
            </a:r>
            <a:r>
              <a:rPr lang="es-ES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 </a:t>
            </a:r>
            <a:r>
              <a:rPr lang="es-ES" sz="2400" b="1" dirty="0" err="1">
                <a:solidFill>
                  <a:srgbClr val="002060"/>
                </a:solidFill>
                <a:latin typeface="Titillium Web" panose="00000500000000000000" pitchFamily="2" charset="-70"/>
              </a:rPr>
              <a:t>mūsų</a:t>
            </a:r>
            <a:r>
              <a:rPr lang="es-ES" sz="24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 </a:t>
            </a:r>
            <a:r>
              <a:rPr lang="es-ES" sz="2400" b="1" dirty="0" err="1" smtClean="0">
                <a:solidFill>
                  <a:srgbClr val="002060"/>
                </a:solidFill>
                <a:latin typeface="Titillium Web" panose="00000500000000000000" pitchFamily="2" charset="-70"/>
              </a:rPr>
              <a:t>tinklapyje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 </a:t>
            </a:r>
            <a:r>
              <a:rPr lang="es-ES" sz="2400" b="1" dirty="0" smtClean="0">
                <a:solidFill>
                  <a:srgbClr val="002060"/>
                </a:solidFill>
                <a:latin typeface="Titillium Web" panose="00000500000000000000" pitchFamily="2" charset="-70"/>
                <a:hlinkClick r:id="rId8"/>
              </a:rPr>
              <a:t>https</a:t>
            </a:r>
            <a:r>
              <a:rPr lang="es-ES" sz="2400" b="1" dirty="0">
                <a:solidFill>
                  <a:srgbClr val="002060"/>
                </a:solidFill>
                <a:latin typeface="Titillium Web" panose="00000500000000000000" pitchFamily="2" charset="-70"/>
                <a:hlinkClick r:id="rId8"/>
              </a:rPr>
              <a:t>://kvkmokymai.lt</a:t>
            </a:r>
            <a:r>
              <a:rPr lang="es-ES" sz="2400" b="1" dirty="0" smtClean="0">
                <a:solidFill>
                  <a:srgbClr val="002060"/>
                </a:solidFill>
                <a:latin typeface="Titillium Web" panose="00000500000000000000" pitchFamily="2" charset="-70"/>
                <a:hlinkClick r:id="rId8"/>
              </a:rPr>
              <a:t>/</a:t>
            </a:r>
            <a:r>
              <a:rPr lang="lt-LT" sz="24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 </a:t>
            </a:r>
            <a:endParaRPr lang="es-ES" sz="24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95966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87" y="4574"/>
            <a:ext cx="12258981" cy="689370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Stačiakampis 4"/>
          <p:cNvSpPr/>
          <p:nvPr/>
        </p:nvSpPr>
        <p:spPr>
          <a:xfrm>
            <a:off x="1512276" y="389294"/>
            <a:ext cx="10585937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INICIATYVŲ IR PARTNERYSČIŲ GALIMYBĖS</a:t>
            </a:r>
            <a:endParaRPr lang="lt-LT" sz="4000" dirty="0"/>
          </a:p>
        </p:txBody>
      </p:sp>
      <p:graphicFrame>
        <p:nvGraphicFramePr>
          <p:cNvPr id="23" name="Diagram 22"/>
          <p:cNvGraphicFramePr/>
          <p:nvPr>
            <p:extLst>
              <p:ext uri="{D42A27DB-BD31-4B8C-83A1-F6EECF244321}">
                <p14:modId xmlns:p14="http://schemas.microsoft.com/office/powerpoint/2010/main" val="212519383"/>
              </p:ext>
            </p:extLst>
          </p:nvPr>
        </p:nvGraphicFramePr>
        <p:xfrm>
          <a:off x="743802" y="1337481"/>
          <a:ext cx="8154537" cy="5520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0" y="3521459"/>
            <a:ext cx="1624083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lt-LT" sz="2400" b="1" cap="all" dirty="0" smtClean="0">
                <a:ln w="0"/>
                <a:solidFill>
                  <a:srgbClr val="15458C"/>
                </a:solidFill>
                <a:effectLst/>
              </a:rPr>
              <a:t>VERSLUMO ugdymo centras</a:t>
            </a:r>
            <a:endParaRPr lang="lt-LT" sz="2400" b="1" cap="all" dirty="0">
              <a:ln w="0"/>
              <a:solidFill>
                <a:srgbClr val="15458C"/>
              </a:solidFill>
              <a:effectLst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9021170" y="1583141"/>
            <a:ext cx="2975212" cy="5076966"/>
          </a:xfrm>
          <a:prstGeom prst="roundRect">
            <a:avLst/>
          </a:prstGeom>
          <a:gradFill flip="none" rotWithShape="1">
            <a:gsLst>
              <a:gs pos="0">
                <a:srgbClr val="3864B3">
                  <a:shade val="30000"/>
                  <a:satMod val="115000"/>
                </a:srgbClr>
              </a:gs>
              <a:gs pos="50000">
                <a:srgbClr val="3864B3">
                  <a:shade val="67500"/>
                  <a:satMod val="115000"/>
                </a:srgbClr>
              </a:gs>
              <a:gs pos="100000">
                <a:srgbClr val="3864B3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 smtClean="0">
                <a:solidFill>
                  <a:schemeClr val="accent4"/>
                </a:solidFill>
              </a:rPr>
              <a:t>Transporto  valdymo</a:t>
            </a:r>
            <a:r>
              <a:rPr lang="en-US" sz="2000" b="1" dirty="0" smtClean="0">
                <a:solidFill>
                  <a:schemeClr val="accent4"/>
                </a:solidFill>
              </a:rPr>
              <a:t> </a:t>
            </a:r>
            <a:r>
              <a:rPr lang="lt-LT" sz="2000" dirty="0" smtClean="0">
                <a:solidFill>
                  <a:schemeClr val="accent4"/>
                </a:solidFill>
              </a:rPr>
              <a:t>sistema </a:t>
            </a:r>
            <a:r>
              <a:rPr lang="lt-LT" sz="2000" b="1" dirty="0" err="1">
                <a:solidFill>
                  <a:schemeClr val="accent4"/>
                </a:solidFill>
              </a:rPr>
              <a:t>LocTracker</a:t>
            </a:r>
            <a:endParaRPr lang="lt-LT" sz="2000" dirty="0" smtClean="0">
              <a:solidFill>
                <a:schemeClr val="accent4"/>
              </a:solidFill>
            </a:endParaRPr>
          </a:p>
          <a:p>
            <a:pPr algn="ctr"/>
            <a:endParaRPr lang="lt-LT" sz="2000" dirty="0" smtClean="0">
              <a:solidFill>
                <a:schemeClr val="accent4"/>
              </a:solidFill>
            </a:endParaRPr>
          </a:p>
          <a:p>
            <a:pPr algn="ctr"/>
            <a:r>
              <a:rPr lang="lt-LT" sz="2000" dirty="0">
                <a:solidFill>
                  <a:schemeClr val="accent4"/>
                </a:solidFill>
              </a:rPr>
              <a:t>Elektroninė duomenų valdymo sistema </a:t>
            </a:r>
            <a:r>
              <a:rPr lang="lt-LT" sz="2000" b="1" dirty="0" smtClean="0">
                <a:solidFill>
                  <a:schemeClr val="accent4"/>
                </a:solidFill>
              </a:rPr>
              <a:t>e</a:t>
            </a:r>
            <a:r>
              <a:rPr lang="lt-LT" sz="2000" b="1" dirty="0">
                <a:solidFill>
                  <a:schemeClr val="accent4"/>
                </a:solidFill>
              </a:rPr>
              <a:t>. </a:t>
            </a:r>
            <a:r>
              <a:rPr lang="lt-LT" sz="2000" b="1" dirty="0" smtClean="0">
                <a:solidFill>
                  <a:schemeClr val="accent4"/>
                </a:solidFill>
              </a:rPr>
              <a:t>Krovinys</a:t>
            </a:r>
            <a:r>
              <a:rPr lang="en-US" sz="2000" dirty="0" smtClean="0">
                <a:solidFill>
                  <a:schemeClr val="accent4"/>
                </a:solidFill>
              </a:rPr>
              <a:t> </a:t>
            </a:r>
            <a:endParaRPr lang="lt-LT" sz="2000" dirty="0" smtClean="0">
              <a:solidFill>
                <a:schemeClr val="accent4"/>
              </a:solidFill>
            </a:endParaRPr>
          </a:p>
          <a:p>
            <a:pPr algn="ctr"/>
            <a:endParaRPr lang="lt-LT" sz="2000" dirty="0" smtClean="0">
              <a:solidFill>
                <a:schemeClr val="accent4"/>
              </a:solidFill>
            </a:endParaRPr>
          </a:p>
          <a:p>
            <a:pPr algn="ctr"/>
            <a:r>
              <a:rPr lang="lt-LT" sz="2000" dirty="0" smtClean="0">
                <a:solidFill>
                  <a:schemeClr val="accent4"/>
                </a:solidFill>
              </a:rPr>
              <a:t>Tiekimo </a:t>
            </a:r>
            <a:r>
              <a:rPr lang="lt-LT" sz="2000" dirty="0">
                <a:solidFill>
                  <a:schemeClr val="accent4"/>
                </a:solidFill>
              </a:rPr>
              <a:t>grandinės valdymo </a:t>
            </a:r>
            <a:r>
              <a:rPr lang="lt-LT" sz="2000" dirty="0" smtClean="0">
                <a:solidFill>
                  <a:schemeClr val="accent4"/>
                </a:solidFill>
              </a:rPr>
              <a:t>sistema  </a:t>
            </a:r>
            <a:r>
              <a:rPr lang="lt-LT" sz="2000" b="1" dirty="0" smtClean="0">
                <a:solidFill>
                  <a:schemeClr val="accent4"/>
                </a:solidFill>
              </a:rPr>
              <a:t>TERRA </a:t>
            </a:r>
            <a:r>
              <a:rPr lang="lt-LT" sz="2000" b="1" dirty="0">
                <a:solidFill>
                  <a:schemeClr val="accent4"/>
                </a:solidFill>
              </a:rPr>
              <a:t>B2B </a:t>
            </a:r>
            <a:endParaRPr lang="lt-LT" sz="2000" dirty="0" smtClean="0">
              <a:solidFill>
                <a:schemeClr val="accent4"/>
              </a:solidFill>
            </a:endParaRPr>
          </a:p>
          <a:p>
            <a:pPr algn="ctr"/>
            <a:endParaRPr lang="lt-LT" sz="2000" dirty="0" smtClean="0">
              <a:solidFill>
                <a:schemeClr val="accent4"/>
              </a:solidFill>
            </a:endParaRPr>
          </a:p>
          <a:p>
            <a:pPr algn="ctr"/>
            <a:r>
              <a:rPr lang="pt-BR" sz="2000" dirty="0">
                <a:solidFill>
                  <a:schemeClr val="accent4"/>
                </a:solidFill>
              </a:rPr>
              <a:t>Krovinių ir transporto birža </a:t>
            </a:r>
            <a:r>
              <a:rPr lang="pt-BR" sz="2000" b="1" dirty="0" smtClean="0">
                <a:solidFill>
                  <a:schemeClr val="accent4"/>
                </a:solidFill>
              </a:rPr>
              <a:t>Cargo</a:t>
            </a:r>
            <a:endParaRPr lang="lt-LT" sz="2000" b="1" dirty="0" smtClean="0">
              <a:solidFill>
                <a:schemeClr val="accent4"/>
              </a:solidFill>
            </a:endParaRPr>
          </a:p>
          <a:p>
            <a:pPr algn="ctr"/>
            <a:r>
              <a:rPr lang="pt-BR" sz="2000" b="1" dirty="0" smtClean="0">
                <a:solidFill>
                  <a:schemeClr val="accent4"/>
                </a:solidFill>
              </a:rPr>
              <a:t> </a:t>
            </a:r>
            <a:endParaRPr lang="lt-LT" sz="2000" b="1" dirty="0" smtClean="0">
              <a:solidFill>
                <a:schemeClr val="accent4"/>
              </a:solidFill>
            </a:endParaRPr>
          </a:p>
          <a:p>
            <a:pPr algn="ctr"/>
            <a:r>
              <a:rPr lang="lt-LT" sz="2000" dirty="0" smtClean="0">
                <a:solidFill>
                  <a:schemeClr val="accent4"/>
                </a:solidFill>
              </a:rPr>
              <a:t>V</a:t>
            </a:r>
            <a:r>
              <a:rPr lang="pt-BR" sz="2000" dirty="0" smtClean="0">
                <a:solidFill>
                  <a:schemeClr val="accent4"/>
                </a:solidFill>
              </a:rPr>
              <a:t>erslo analiz</a:t>
            </a:r>
            <a:r>
              <a:rPr lang="lt-LT" sz="2000" dirty="0" smtClean="0">
                <a:solidFill>
                  <a:schemeClr val="accent4"/>
                </a:solidFill>
              </a:rPr>
              <a:t>ė </a:t>
            </a:r>
            <a:r>
              <a:rPr lang="pt-BR" sz="2000" dirty="0" smtClean="0">
                <a:solidFill>
                  <a:schemeClr val="accent4"/>
                </a:solidFill>
              </a:rPr>
              <a:t> </a:t>
            </a:r>
            <a:r>
              <a:rPr lang="pt-BR" sz="2000" dirty="0">
                <a:solidFill>
                  <a:schemeClr val="accent4"/>
                </a:solidFill>
              </a:rPr>
              <a:t>ir </a:t>
            </a:r>
            <a:r>
              <a:rPr lang="pt-BR" sz="2000" dirty="0" smtClean="0">
                <a:solidFill>
                  <a:schemeClr val="accent4"/>
                </a:solidFill>
              </a:rPr>
              <a:t>planavim</a:t>
            </a:r>
            <a:r>
              <a:rPr lang="lt-LT" sz="2000" dirty="0" err="1" smtClean="0">
                <a:solidFill>
                  <a:schemeClr val="accent4"/>
                </a:solidFill>
              </a:rPr>
              <a:t>as</a:t>
            </a:r>
            <a:r>
              <a:rPr lang="lt-LT" sz="2000" dirty="0" smtClean="0">
                <a:solidFill>
                  <a:schemeClr val="accent4"/>
                </a:solidFill>
              </a:rPr>
              <a:t> </a:t>
            </a:r>
            <a:r>
              <a:rPr lang="pt-BR" sz="2000" b="1" dirty="0" smtClean="0">
                <a:solidFill>
                  <a:schemeClr val="accent4"/>
                </a:solidFill>
              </a:rPr>
              <a:t>Power </a:t>
            </a:r>
            <a:r>
              <a:rPr lang="pt-BR" sz="2000" b="1" dirty="0">
                <a:solidFill>
                  <a:schemeClr val="accent4"/>
                </a:solidFill>
              </a:rPr>
              <a:t>BI. </a:t>
            </a:r>
            <a:endParaRPr lang="lt-LT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44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87" y="4574"/>
            <a:ext cx="12258981" cy="689370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Stačiakampis 4"/>
          <p:cNvSpPr/>
          <p:nvPr/>
        </p:nvSpPr>
        <p:spPr>
          <a:xfrm>
            <a:off x="1512276" y="389294"/>
            <a:ext cx="10585937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INICIATYVŲ IR PARTNERYSČIŲ GALIMYBĖS</a:t>
            </a:r>
            <a:endParaRPr lang="lt-LT" sz="4000" dirty="0"/>
          </a:p>
        </p:txBody>
      </p:sp>
      <p:graphicFrame>
        <p:nvGraphicFramePr>
          <p:cNvPr id="23" name="Diagram 22"/>
          <p:cNvGraphicFramePr/>
          <p:nvPr>
            <p:extLst>
              <p:ext uri="{D42A27DB-BD31-4B8C-83A1-F6EECF244321}">
                <p14:modId xmlns:p14="http://schemas.microsoft.com/office/powerpoint/2010/main" val="2034297665"/>
              </p:ext>
            </p:extLst>
          </p:nvPr>
        </p:nvGraphicFramePr>
        <p:xfrm>
          <a:off x="743803" y="1310185"/>
          <a:ext cx="8140890" cy="5547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" name="Rounded Rectangle 29"/>
          <p:cNvSpPr/>
          <p:nvPr/>
        </p:nvSpPr>
        <p:spPr>
          <a:xfrm>
            <a:off x="9021170" y="1583141"/>
            <a:ext cx="2975212" cy="5076966"/>
          </a:xfrm>
          <a:prstGeom prst="roundRect">
            <a:avLst/>
          </a:prstGeom>
          <a:gradFill flip="none" rotWithShape="1">
            <a:gsLst>
              <a:gs pos="0">
                <a:srgbClr val="3864B3">
                  <a:shade val="30000"/>
                  <a:satMod val="115000"/>
                </a:srgbClr>
              </a:gs>
              <a:gs pos="50000">
                <a:srgbClr val="3864B3">
                  <a:shade val="67500"/>
                  <a:satMod val="115000"/>
                </a:srgbClr>
              </a:gs>
              <a:gs pos="100000">
                <a:srgbClr val="3864B3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 smtClean="0"/>
              <a:t>Programinė </a:t>
            </a:r>
            <a:r>
              <a:rPr lang="lt-LT" sz="2000" dirty="0"/>
              <a:t>įranga </a:t>
            </a:r>
            <a:r>
              <a:rPr lang="lt-LT" sz="2000" b="1" dirty="0" err="1"/>
              <a:t>Robot</a:t>
            </a:r>
            <a:r>
              <a:rPr lang="lt-LT" sz="2000" b="1" dirty="0"/>
              <a:t> </a:t>
            </a:r>
            <a:r>
              <a:rPr lang="lt-LT" sz="2000" b="1" dirty="0" err="1"/>
              <a:t>Studio</a:t>
            </a:r>
            <a:endParaRPr lang="lt-LT" sz="2000" b="1" dirty="0"/>
          </a:p>
          <a:p>
            <a:pPr algn="ctr"/>
            <a:endParaRPr lang="lt-LT" sz="2000" b="1" dirty="0"/>
          </a:p>
          <a:p>
            <a:pPr algn="ctr"/>
            <a:r>
              <a:rPr lang="lt-LT" sz="2000" b="1" dirty="0"/>
              <a:t>Virtualios ir papildytos realybės įranga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lt-LT" sz="2000" b="1" dirty="0"/>
          </a:p>
          <a:p>
            <a:pPr algn="ctr"/>
            <a:r>
              <a:rPr lang="lt-LT" sz="2000" b="1" dirty="0" err="1"/>
              <a:t>Dronai</a:t>
            </a:r>
            <a:endParaRPr lang="lt-LT" sz="2000" b="1" dirty="0"/>
          </a:p>
          <a:p>
            <a:pPr algn="ctr"/>
            <a:endParaRPr lang="lt-LT" sz="2000" b="1" dirty="0"/>
          </a:p>
          <a:p>
            <a:pPr algn="ctr"/>
            <a:r>
              <a:rPr lang="lt-LT" sz="2000" b="1" dirty="0"/>
              <a:t>Lazerinis LIDAR skeneris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lt-LT" sz="2000" b="1" dirty="0"/>
          </a:p>
          <a:p>
            <a:pPr algn="ctr"/>
            <a:r>
              <a:rPr lang="lt-LT" sz="2000" b="1" dirty="0"/>
              <a:t>Maisto kokybės tyrimų laboratorinė </a:t>
            </a:r>
            <a:r>
              <a:rPr lang="lt-LT" sz="2000" b="1" dirty="0" smtClean="0"/>
              <a:t>įranga</a:t>
            </a:r>
          </a:p>
          <a:p>
            <a:pPr algn="ctr"/>
            <a:endParaRPr lang="lt-LT" sz="2000" b="1" dirty="0" smtClean="0"/>
          </a:p>
          <a:p>
            <a:pPr algn="ctr"/>
            <a:r>
              <a:rPr lang="lt-LT" sz="2000" b="1" dirty="0">
                <a:solidFill>
                  <a:schemeClr val="accent4"/>
                </a:solidFill>
              </a:rPr>
              <a:t>Pramoniniai robotai</a:t>
            </a:r>
          </a:p>
          <a:p>
            <a:pPr algn="ctr"/>
            <a:endParaRPr lang="lt-LT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398349"/>
            <a:ext cx="2180900" cy="14465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lt-LT" sz="2200" b="1" cap="all" dirty="0">
                <a:ln w="0"/>
                <a:solidFill>
                  <a:srgbClr val="15458C"/>
                </a:solidFill>
                <a:effectLst/>
              </a:rPr>
              <a:t>Pramonės</a:t>
            </a:r>
          </a:p>
          <a:p>
            <a:r>
              <a:rPr lang="lt-LT" sz="2200" b="1" cap="all" dirty="0">
                <a:ln w="0"/>
                <a:solidFill>
                  <a:srgbClr val="15458C"/>
                </a:solidFill>
                <a:effectLst/>
              </a:rPr>
              <a:t>inovacijų </a:t>
            </a:r>
          </a:p>
          <a:p>
            <a:r>
              <a:rPr lang="lt-LT" sz="2200" b="1" cap="all" dirty="0">
                <a:ln w="0"/>
                <a:solidFill>
                  <a:srgbClr val="15458C"/>
                </a:solidFill>
                <a:effectLst/>
              </a:rPr>
              <a:t>kompetencijų </a:t>
            </a:r>
          </a:p>
          <a:p>
            <a:r>
              <a:rPr lang="lt-LT" sz="2200" b="1" cap="all" dirty="0">
                <a:ln w="0"/>
                <a:solidFill>
                  <a:srgbClr val="15458C"/>
                </a:solidFill>
                <a:effectLst/>
              </a:rPr>
              <a:t>centras</a:t>
            </a:r>
          </a:p>
        </p:txBody>
      </p:sp>
    </p:spTree>
    <p:extLst>
      <p:ext uri="{BB962C8B-B14F-4D97-AF65-F5344CB8AC3E}">
        <p14:creationId xmlns:p14="http://schemas.microsoft.com/office/powerpoint/2010/main" val="355065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87" y="4574"/>
            <a:ext cx="12258981" cy="689370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Stačiakampis 4"/>
          <p:cNvSpPr/>
          <p:nvPr/>
        </p:nvSpPr>
        <p:spPr>
          <a:xfrm>
            <a:off x="1512276" y="389294"/>
            <a:ext cx="10585937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INICIATYVŲ IR PARTNERYSČIŲ GALIMYBĖS</a:t>
            </a:r>
            <a:endParaRPr lang="lt-LT" sz="4000" dirty="0"/>
          </a:p>
        </p:txBody>
      </p:sp>
      <p:graphicFrame>
        <p:nvGraphicFramePr>
          <p:cNvPr id="23" name="Diagram 22"/>
          <p:cNvGraphicFramePr/>
          <p:nvPr>
            <p:extLst>
              <p:ext uri="{D42A27DB-BD31-4B8C-83A1-F6EECF244321}">
                <p14:modId xmlns:p14="http://schemas.microsoft.com/office/powerpoint/2010/main" val="389522250"/>
              </p:ext>
            </p:extLst>
          </p:nvPr>
        </p:nvGraphicFramePr>
        <p:xfrm>
          <a:off x="743803" y="1351129"/>
          <a:ext cx="8140890" cy="5506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-1" y="3152128"/>
            <a:ext cx="2074461" cy="14465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artDeco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lt-LT" sz="2200" b="1" cap="all" dirty="0">
                <a:ln w="0"/>
                <a:solidFill>
                  <a:srgbClr val="15458C"/>
                </a:solidFill>
                <a:effectLst/>
              </a:rPr>
              <a:t>Sveikatos kompetencijų ugdymo centras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021170" y="1583141"/>
            <a:ext cx="2975212" cy="5076966"/>
          </a:xfrm>
          <a:prstGeom prst="roundRect">
            <a:avLst/>
          </a:prstGeom>
          <a:gradFill flip="none" rotWithShape="1">
            <a:gsLst>
              <a:gs pos="0">
                <a:srgbClr val="3864B3">
                  <a:shade val="30000"/>
                  <a:satMod val="115000"/>
                </a:srgbClr>
              </a:gs>
              <a:gs pos="50000">
                <a:srgbClr val="3864B3">
                  <a:shade val="67500"/>
                  <a:satMod val="115000"/>
                </a:srgbClr>
              </a:gs>
              <a:gs pos="100000">
                <a:srgbClr val="3864B3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>
                <a:solidFill>
                  <a:schemeClr val="accent4"/>
                </a:solidFill>
              </a:rPr>
              <a:t>Virtualios realybės simuliacijos platforma</a:t>
            </a:r>
          </a:p>
          <a:p>
            <a:pPr algn="ctr"/>
            <a:endParaRPr lang="lt-LT" sz="2000" dirty="0">
              <a:solidFill>
                <a:schemeClr val="accent4"/>
              </a:solidFill>
            </a:endParaRPr>
          </a:p>
          <a:p>
            <a:pPr algn="ctr"/>
            <a:r>
              <a:rPr lang="lt-LT" sz="2000" b="1" dirty="0">
                <a:solidFill>
                  <a:schemeClr val="bg1"/>
                </a:solidFill>
              </a:rPr>
              <a:t>Jėgos ir pusiausvyros platforma</a:t>
            </a:r>
          </a:p>
          <a:p>
            <a:pPr algn="ctr"/>
            <a:endParaRPr lang="lt-LT" sz="2000" dirty="0">
              <a:solidFill>
                <a:schemeClr val="accent4"/>
              </a:solidFill>
            </a:endParaRPr>
          </a:p>
          <a:p>
            <a:pPr algn="ctr"/>
            <a:r>
              <a:rPr lang="lt-LT" sz="2000" b="1" dirty="0">
                <a:solidFill>
                  <a:schemeClr val="accent4"/>
                </a:solidFill>
              </a:rPr>
              <a:t>3 D judesio analizatorius</a:t>
            </a:r>
            <a:endParaRPr lang="lt-LT" sz="2000" dirty="0">
              <a:solidFill>
                <a:schemeClr val="accent4"/>
              </a:solidFill>
            </a:endParaRPr>
          </a:p>
          <a:p>
            <a:pPr algn="ctr"/>
            <a:endParaRPr lang="lt-LT" sz="2000" dirty="0">
              <a:solidFill>
                <a:schemeClr val="accent4"/>
              </a:solidFill>
            </a:endParaRPr>
          </a:p>
          <a:p>
            <a:pPr algn="ctr"/>
            <a:r>
              <a:rPr lang="lt-LT" sz="2000" b="1" dirty="0" err="1">
                <a:solidFill>
                  <a:schemeClr val="bg1"/>
                </a:solidFill>
              </a:rPr>
              <a:t>Complete</a:t>
            </a:r>
            <a:r>
              <a:rPr lang="lt-LT" sz="2000" b="1" dirty="0">
                <a:solidFill>
                  <a:schemeClr val="bg1"/>
                </a:solidFill>
              </a:rPr>
              <a:t> </a:t>
            </a:r>
            <a:r>
              <a:rPr lang="lt-LT" sz="2000" b="1" dirty="0" err="1">
                <a:solidFill>
                  <a:schemeClr val="bg1"/>
                </a:solidFill>
              </a:rPr>
              <a:t>Anatomy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lt-LT" sz="2000" b="1" dirty="0">
                <a:solidFill>
                  <a:schemeClr val="bg1"/>
                </a:solidFill>
              </a:rPr>
              <a:t>3 D platforma</a:t>
            </a:r>
          </a:p>
          <a:p>
            <a:pPr algn="ctr"/>
            <a:r>
              <a:rPr lang="pt-BR" sz="2000" b="1" dirty="0">
                <a:solidFill>
                  <a:schemeClr val="accent4"/>
                </a:solidFill>
              </a:rPr>
              <a:t> </a:t>
            </a:r>
            <a:endParaRPr lang="lt-LT" sz="2000" b="1" dirty="0">
              <a:solidFill>
                <a:schemeClr val="accent4"/>
              </a:solidFill>
            </a:endParaRPr>
          </a:p>
          <a:p>
            <a:pPr algn="ctr"/>
            <a:r>
              <a:rPr lang="lt-LT" sz="2000" b="1" dirty="0">
                <a:solidFill>
                  <a:schemeClr val="accent4"/>
                </a:solidFill>
              </a:rPr>
              <a:t>Žmogaus gyvybines funkcijas </a:t>
            </a:r>
            <a:r>
              <a:rPr lang="lt-LT" sz="2000" b="1" dirty="0" smtClean="0">
                <a:solidFill>
                  <a:schemeClr val="accent4"/>
                </a:solidFill>
              </a:rPr>
              <a:t>imituojanti </a:t>
            </a:r>
            <a:r>
              <a:rPr lang="lt-LT" sz="2000" b="1" dirty="0" err="1">
                <a:solidFill>
                  <a:schemeClr val="accent4"/>
                </a:solidFill>
              </a:rPr>
              <a:t>simuliacinė</a:t>
            </a:r>
            <a:r>
              <a:rPr lang="lt-LT" sz="2000" b="1" dirty="0">
                <a:solidFill>
                  <a:schemeClr val="accent4"/>
                </a:solidFill>
              </a:rPr>
              <a:t> </a:t>
            </a:r>
            <a:r>
              <a:rPr lang="lt-LT" sz="2000" b="1" dirty="0" smtClean="0">
                <a:solidFill>
                  <a:schemeClr val="accent4"/>
                </a:solidFill>
              </a:rPr>
              <a:t>programa</a:t>
            </a:r>
            <a:endParaRPr lang="lt-LT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22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87" y="4574"/>
            <a:ext cx="12258981" cy="6893709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Stačiakampis 4"/>
          <p:cNvSpPr/>
          <p:nvPr/>
        </p:nvSpPr>
        <p:spPr>
          <a:xfrm>
            <a:off x="1512276" y="389294"/>
            <a:ext cx="10585937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lt-LT" sz="4000" b="1" dirty="0" smtClean="0">
                <a:solidFill>
                  <a:schemeClr val="bg1"/>
                </a:solidFill>
                <a:latin typeface="Titillium Web" panose="00000500000000000000" pitchFamily="2" charset="-70"/>
              </a:rPr>
              <a:t>PARTNERYSČIŲ PLĖTOJIMO LAUKAS </a:t>
            </a:r>
            <a:endParaRPr lang="lt-LT" sz="40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0" y="1480256"/>
            <a:ext cx="12098213" cy="5221296"/>
            <a:chOff x="1352113" y="1815366"/>
            <a:chExt cx="9393987" cy="492275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4" name="Freeform 23"/>
            <p:cNvSpPr/>
            <p:nvPr/>
          </p:nvSpPr>
          <p:spPr>
            <a:xfrm>
              <a:off x="2664453" y="3977459"/>
              <a:ext cx="1525583" cy="1309533"/>
            </a:xfrm>
            <a:custGeom>
              <a:avLst/>
              <a:gdLst>
                <a:gd name="connsiteX0" fmla="*/ 0 w 1525583"/>
                <a:gd name="connsiteY0" fmla="*/ 654767 h 1309533"/>
                <a:gd name="connsiteX1" fmla="*/ 327383 w 1525583"/>
                <a:gd name="connsiteY1" fmla="*/ 0 h 1309533"/>
                <a:gd name="connsiteX2" fmla="*/ 1198200 w 1525583"/>
                <a:gd name="connsiteY2" fmla="*/ 0 h 1309533"/>
                <a:gd name="connsiteX3" fmla="*/ 1525583 w 1525583"/>
                <a:gd name="connsiteY3" fmla="*/ 654767 h 1309533"/>
                <a:gd name="connsiteX4" fmla="*/ 1198200 w 1525583"/>
                <a:gd name="connsiteY4" fmla="*/ 1309533 h 1309533"/>
                <a:gd name="connsiteX5" fmla="*/ 327383 w 1525583"/>
                <a:gd name="connsiteY5" fmla="*/ 1309533 h 1309533"/>
                <a:gd name="connsiteX6" fmla="*/ 0 w 1525583"/>
                <a:gd name="connsiteY6" fmla="*/ 654767 h 130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583" h="1309533">
                  <a:moveTo>
                    <a:pt x="0" y="654767"/>
                  </a:moveTo>
                  <a:lnTo>
                    <a:pt x="327383" y="0"/>
                  </a:lnTo>
                  <a:lnTo>
                    <a:pt x="1198200" y="0"/>
                  </a:lnTo>
                  <a:lnTo>
                    <a:pt x="1525583" y="654767"/>
                  </a:lnTo>
                  <a:lnTo>
                    <a:pt x="1198200" y="1309533"/>
                  </a:lnTo>
                  <a:lnTo>
                    <a:pt x="327383" y="1309533"/>
                  </a:lnTo>
                  <a:lnTo>
                    <a:pt x="0" y="6547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864B3">
                    <a:shade val="30000"/>
                    <a:satMod val="115000"/>
                  </a:srgbClr>
                </a:gs>
                <a:gs pos="50000">
                  <a:srgbClr val="3864B3">
                    <a:shade val="67500"/>
                    <a:satMod val="115000"/>
                  </a:srgbClr>
                </a:gs>
                <a:gs pos="100000">
                  <a:srgbClr val="3864B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6260" tIns="233281" rIns="236260" bIns="23328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2100" kern="1200" dirty="0" smtClean="0"/>
                <a:t>Užsakomieji baigiamieji darbai</a:t>
              </a:r>
              <a:endParaRPr lang="lt-LT" sz="2100" kern="1200" dirty="0"/>
            </a:p>
          </p:txBody>
        </p:sp>
        <p:sp>
          <p:nvSpPr>
            <p:cNvPr id="31" name="Hexagon 30"/>
            <p:cNvSpPr/>
            <p:nvPr/>
          </p:nvSpPr>
          <p:spPr>
            <a:xfrm>
              <a:off x="2701089" y="4563160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Hexagon 31"/>
            <p:cNvSpPr/>
            <p:nvPr/>
          </p:nvSpPr>
          <p:spPr>
            <a:xfrm>
              <a:off x="1352113" y="3253626"/>
              <a:ext cx="1525583" cy="1309533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chemeClr val="lt1">
                    <a:hueOff val="0"/>
                    <a:satOff val="0"/>
                    <a:lumOff val="0"/>
                    <a:shade val="30000"/>
                    <a:satMod val="115000"/>
                  </a:schemeClr>
                </a:gs>
                <a:gs pos="50000">
                  <a:schemeClr val="lt1">
                    <a:hueOff val="0"/>
                    <a:satOff val="0"/>
                    <a:lumOff val="0"/>
                    <a:shade val="67500"/>
                    <a:satMod val="115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endParaRPr lang="lt-LT" dirty="0"/>
            </a:p>
          </p:txBody>
        </p:sp>
        <p:sp>
          <p:nvSpPr>
            <p:cNvPr id="33" name="Hexagon 32"/>
            <p:cNvSpPr/>
            <p:nvPr/>
          </p:nvSpPr>
          <p:spPr>
            <a:xfrm>
              <a:off x="2396724" y="4389380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3976793" y="3249665"/>
              <a:ext cx="1525583" cy="1309533"/>
            </a:xfrm>
            <a:custGeom>
              <a:avLst/>
              <a:gdLst>
                <a:gd name="connsiteX0" fmla="*/ 0 w 1525583"/>
                <a:gd name="connsiteY0" fmla="*/ 654767 h 1309533"/>
                <a:gd name="connsiteX1" fmla="*/ 327383 w 1525583"/>
                <a:gd name="connsiteY1" fmla="*/ 0 h 1309533"/>
                <a:gd name="connsiteX2" fmla="*/ 1198200 w 1525583"/>
                <a:gd name="connsiteY2" fmla="*/ 0 h 1309533"/>
                <a:gd name="connsiteX3" fmla="*/ 1525583 w 1525583"/>
                <a:gd name="connsiteY3" fmla="*/ 654767 h 1309533"/>
                <a:gd name="connsiteX4" fmla="*/ 1198200 w 1525583"/>
                <a:gd name="connsiteY4" fmla="*/ 1309533 h 1309533"/>
                <a:gd name="connsiteX5" fmla="*/ 327383 w 1525583"/>
                <a:gd name="connsiteY5" fmla="*/ 1309533 h 1309533"/>
                <a:gd name="connsiteX6" fmla="*/ 0 w 1525583"/>
                <a:gd name="connsiteY6" fmla="*/ 654767 h 130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583" h="1309533">
                  <a:moveTo>
                    <a:pt x="0" y="654767"/>
                  </a:moveTo>
                  <a:lnTo>
                    <a:pt x="327383" y="0"/>
                  </a:lnTo>
                  <a:lnTo>
                    <a:pt x="1198200" y="0"/>
                  </a:lnTo>
                  <a:lnTo>
                    <a:pt x="1525583" y="654767"/>
                  </a:lnTo>
                  <a:lnTo>
                    <a:pt x="1198200" y="1309533"/>
                  </a:lnTo>
                  <a:lnTo>
                    <a:pt x="327383" y="1309533"/>
                  </a:lnTo>
                  <a:lnTo>
                    <a:pt x="0" y="6547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864B3">
                    <a:shade val="30000"/>
                    <a:satMod val="115000"/>
                  </a:srgbClr>
                </a:gs>
                <a:gs pos="50000">
                  <a:srgbClr val="3864B3">
                    <a:shade val="67500"/>
                    <a:satMod val="115000"/>
                  </a:srgbClr>
                </a:gs>
                <a:gs pos="100000">
                  <a:srgbClr val="3864B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6260" tIns="233281" rIns="236260" bIns="23328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2100" kern="1200" dirty="0" smtClean="0"/>
                <a:t>Tyrimai, bandymai</a:t>
              </a:r>
              <a:endParaRPr lang="lt-LT" sz="2100" kern="1200" dirty="0"/>
            </a:p>
          </p:txBody>
        </p:sp>
        <p:sp>
          <p:nvSpPr>
            <p:cNvPr id="35" name="Hexagon 34"/>
            <p:cNvSpPr/>
            <p:nvPr/>
          </p:nvSpPr>
          <p:spPr>
            <a:xfrm>
              <a:off x="5027041" y="4382449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Hexagon 35"/>
            <p:cNvSpPr/>
            <p:nvPr/>
          </p:nvSpPr>
          <p:spPr>
            <a:xfrm>
              <a:off x="5290072" y="3971519"/>
              <a:ext cx="1525583" cy="1309533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lt-LT" b="1" dirty="0" smtClean="0"/>
                <a:t>Technologijų perdavimo projektai</a:t>
              </a:r>
              <a:endParaRPr lang="lt-LT" b="1" dirty="0"/>
            </a:p>
          </p:txBody>
        </p:sp>
        <p:sp>
          <p:nvSpPr>
            <p:cNvPr id="37" name="Hexagon 36"/>
            <p:cNvSpPr/>
            <p:nvPr/>
          </p:nvSpPr>
          <p:spPr>
            <a:xfrm>
              <a:off x="5326709" y="4557714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Freeform 37"/>
            <p:cNvSpPr/>
            <p:nvPr/>
          </p:nvSpPr>
          <p:spPr>
            <a:xfrm>
              <a:off x="2664453" y="2529793"/>
              <a:ext cx="1525583" cy="1309533"/>
            </a:xfrm>
            <a:custGeom>
              <a:avLst/>
              <a:gdLst>
                <a:gd name="connsiteX0" fmla="*/ 0 w 1525583"/>
                <a:gd name="connsiteY0" fmla="*/ 654767 h 1309533"/>
                <a:gd name="connsiteX1" fmla="*/ 327383 w 1525583"/>
                <a:gd name="connsiteY1" fmla="*/ 0 h 1309533"/>
                <a:gd name="connsiteX2" fmla="*/ 1198200 w 1525583"/>
                <a:gd name="connsiteY2" fmla="*/ 0 h 1309533"/>
                <a:gd name="connsiteX3" fmla="*/ 1525583 w 1525583"/>
                <a:gd name="connsiteY3" fmla="*/ 654767 h 1309533"/>
                <a:gd name="connsiteX4" fmla="*/ 1198200 w 1525583"/>
                <a:gd name="connsiteY4" fmla="*/ 1309533 h 1309533"/>
                <a:gd name="connsiteX5" fmla="*/ 327383 w 1525583"/>
                <a:gd name="connsiteY5" fmla="*/ 1309533 h 1309533"/>
                <a:gd name="connsiteX6" fmla="*/ 0 w 1525583"/>
                <a:gd name="connsiteY6" fmla="*/ 654767 h 130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583" h="1309533">
                  <a:moveTo>
                    <a:pt x="0" y="654767"/>
                  </a:moveTo>
                  <a:lnTo>
                    <a:pt x="327383" y="0"/>
                  </a:lnTo>
                  <a:lnTo>
                    <a:pt x="1198200" y="0"/>
                  </a:lnTo>
                  <a:lnTo>
                    <a:pt x="1525583" y="654767"/>
                  </a:lnTo>
                  <a:lnTo>
                    <a:pt x="1198200" y="1309533"/>
                  </a:lnTo>
                  <a:lnTo>
                    <a:pt x="327383" y="1309533"/>
                  </a:lnTo>
                  <a:lnTo>
                    <a:pt x="0" y="6547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864B3">
                    <a:shade val="30000"/>
                    <a:satMod val="115000"/>
                  </a:srgbClr>
                </a:gs>
                <a:gs pos="50000">
                  <a:srgbClr val="3864B3">
                    <a:shade val="67500"/>
                    <a:satMod val="115000"/>
                  </a:srgbClr>
                </a:gs>
                <a:gs pos="100000">
                  <a:srgbClr val="3864B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6260" tIns="233281" rIns="236260" bIns="23328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2100" kern="1200" dirty="0" smtClean="0"/>
                <a:t>Praktikų vietos studentams</a:t>
              </a:r>
              <a:endParaRPr lang="lt-LT" sz="2100" kern="1200" dirty="0"/>
            </a:p>
          </p:txBody>
        </p:sp>
        <p:sp>
          <p:nvSpPr>
            <p:cNvPr id="39" name="Hexagon 38"/>
            <p:cNvSpPr/>
            <p:nvPr/>
          </p:nvSpPr>
          <p:spPr>
            <a:xfrm>
              <a:off x="3702488" y="2547616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Hexagon 39"/>
            <p:cNvSpPr/>
            <p:nvPr/>
          </p:nvSpPr>
          <p:spPr>
            <a:xfrm>
              <a:off x="3976793" y="1870944"/>
              <a:ext cx="1525583" cy="1309533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chemeClr val="lt1">
                    <a:hueOff val="0"/>
                    <a:satOff val="0"/>
                    <a:lumOff val="0"/>
                    <a:shade val="30000"/>
                    <a:satMod val="115000"/>
                  </a:schemeClr>
                </a:gs>
                <a:gs pos="50000">
                  <a:schemeClr val="lt1">
                    <a:hueOff val="0"/>
                    <a:satOff val="0"/>
                    <a:lumOff val="0"/>
                    <a:shade val="67500"/>
                    <a:satMod val="115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Hexagon 40"/>
            <p:cNvSpPr/>
            <p:nvPr/>
          </p:nvSpPr>
          <p:spPr>
            <a:xfrm>
              <a:off x="4020945" y="2381758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Freeform 41"/>
            <p:cNvSpPr/>
            <p:nvPr/>
          </p:nvSpPr>
          <p:spPr>
            <a:xfrm>
              <a:off x="5290072" y="2526822"/>
              <a:ext cx="1525583" cy="1309533"/>
            </a:xfrm>
            <a:custGeom>
              <a:avLst/>
              <a:gdLst>
                <a:gd name="connsiteX0" fmla="*/ 0 w 1525583"/>
                <a:gd name="connsiteY0" fmla="*/ 654767 h 1309533"/>
                <a:gd name="connsiteX1" fmla="*/ 327383 w 1525583"/>
                <a:gd name="connsiteY1" fmla="*/ 0 h 1309533"/>
                <a:gd name="connsiteX2" fmla="*/ 1198200 w 1525583"/>
                <a:gd name="connsiteY2" fmla="*/ 0 h 1309533"/>
                <a:gd name="connsiteX3" fmla="*/ 1525583 w 1525583"/>
                <a:gd name="connsiteY3" fmla="*/ 654767 h 1309533"/>
                <a:gd name="connsiteX4" fmla="*/ 1198200 w 1525583"/>
                <a:gd name="connsiteY4" fmla="*/ 1309533 h 1309533"/>
                <a:gd name="connsiteX5" fmla="*/ 327383 w 1525583"/>
                <a:gd name="connsiteY5" fmla="*/ 1309533 h 1309533"/>
                <a:gd name="connsiteX6" fmla="*/ 0 w 1525583"/>
                <a:gd name="connsiteY6" fmla="*/ 654767 h 130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583" h="1309533">
                  <a:moveTo>
                    <a:pt x="0" y="654767"/>
                  </a:moveTo>
                  <a:lnTo>
                    <a:pt x="327383" y="0"/>
                  </a:lnTo>
                  <a:lnTo>
                    <a:pt x="1198200" y="0"/>
                  </a:lnTo>
                  <a:lnTo>
                    <a:pt x="1525583" y="654767"/>
                  </a:lnTo>
                  <a:lnTo>
                    <a:pt x="1198200" y="1309533"/>
                  </a:lnTo>
                  <a:lnTo>
                    <a:pt x="327383" y="1309533"/>
                  </a:lnTo>
                  <a:lnTo>
                    <a:pt x="0" y="6547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864B3">
                    <a:shade val="30000"/>
                    <a:satMod val="115000"/>
                  </a:srgbClr>
                </a:gs>
                <a:gs pos="50000">
                  <a:srgbClr val="3864B3">
                    <a:shade val="67500"/>
                    <a:satMod val="115000"/>
                  </a:srgbClr>
                </a:gs>
                <a:gs pos="100000">
                  <a:srgbClr val="3864B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6260" tIns="233281" rIns="236260" bIns="23328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2100" kern="1200" dirty="0" smtClean="0"/>
                <a:t>Programų  rengimas ir tobulinimas</a:t>
              </a:r>
              <a:endParaRPr lang="lt-LT" sz="2100" kern="1200" dirty="0"/>
            </a:p>
          </p:txBody>
        </p:sp>
        <p:sp>
          <p:nvSpPr>
            <p:cNvPr id="43" name="Hexagon 42"/>
            <p:cNvSpPr/>
            <p:nvPr/>
          </p:nvSpPr>
          <p:spPr>
            <a:xfrm>
              <a:off x="6608988" y="3107077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Hexagon 43"/>
            <p:cNvSpPr/>
            <p:nvPr/>
          </p:nvSpPr>
          <p:spPr>
            <a:xfrm>
              <a:off x="6602412" y="3263033"/>
              <a:ext cx="1525583" cy="1309533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lt-LT" b="1" dirty="0" smtClean="0"/>
                <a:t>Inovatyvių produktų kūrimo projektai</a:t>
              </a:r>
              <a:endParaRPr lang="lt-LT" b="1" dirty="0"/>
            </a:p>
          </p:txBody>
        </p:sp>
        <p:sp>
          <p:nvSpPr>
            <p:cNvPr id="45" name="Hexagon 44"/>
            <p:cNvSpPr/>
            <p:nvPr/>
          </p:nvSpPr>
          <p:spPr>
            <a:xfrm>
              <a:off x="6899262" y="3286797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Freeform 45"/>
            <p:cNvSpPr/>
            <p:nvPr/>
          </p:nvSpPr>
          <p:spPr>
            <a:xfrm>
              <a:off x="6602412" y="1815366"/>
              <a:ext cx="1525583" cy="1309533"/>
            </a:xfrm>
            <a:custGeom>
              <a:avLst/>
              <a:gdLst>
                <a:gd name="connsiteX0" fmla="*/ 0 w 1525583"/>
                <a:gd name="connsiteY0" fmla="*/ 654767 h 1309533"/>
                <a:gd name="connsiteX1" fmla="*/ 327383 w 1525583"/>
                <a:gd name="connsiteY1" fmla="*/ 0 h 1309533"/>
                <a:gd name="connsiteX2" fmla="*/ 1198200 w 1525583"/>
                <a:gd name="connsiteY2" fmla="*/ 0 h 1309533"/>
                <a:gd name="connsiteX3" fmla="*/ 1525583 w 1525583"/>
                <a:gd name="connsiteY3" fmla="*/ 654767 h 1309533"/>
                <a:gd name="connsiteX4" fmla="*/ 1198200 w 1525583"/>
                <a:gd name="connsiteY4" fmla="*/ 1309533 h 1309533"/>
                <a:gd name="connsiteX5" fmla="*/ 327383 w 1525583"/>
                <a:gd name="connsiteY5" fmla="*/ 1309533 h 1309533"/>
                <a:gd name="connsiteX6" fmla="*/ 0 w 1525583"/>
                <a:gd name="connsiteY6" fmla="*/ 654767 h 130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583" h="1309533">
                  <a:moveTo>
                    <a:pt x="0" y="654767"/>
                  </a:moveTo>
                  <a:lnTo>
                    <a:pt x="327383" y="0"/>
                  </a:lnTo>
                  <a:lnTo>
                    <a:pt x="1198200" y="0"/>
                  </a:lnTo>
                  <a:lnTo>
                    <a:pt x="1525583" y="654767"/>
                  </a:lnTo>
                  <a:lnTo>
                    <a:pt x="1198200" y="1309533"/>
                  </a:lnTo>
                  <a:lnTo>
                    <a:pt x="327383" y="1309533"/>
                  </a:lnTo>
                  <a:lnTo>
                    <a:pt x="0" y="6547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864B3">
                    <a:shade val="30000"/>
                    <a:satMod val="115000"/>
                  </a:srgbClr>
                </a:gs>
                <a:gs pos="50000">
                  <a:srgbClr val="3864B3">
                    <a:shade val="67500"/>
                    <a:satMod val="115000"/>
                  </a:srgbClr>
                </a:gs>
                <a:gs pos="100000">
                  <a:srgbClr val="3864B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6260" tIns="233281" rIns="236260" bIns="23328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2100" kern="1200" dirty="0" smtClean="0"/>
                <a:t>Paskaitų skaitymas</a:t>
              </a:r>
              <a:endParaRPr lang="lt-LT" sz="2100" kern="1200" dirty="0"/>
            </a:p>
          </p:txBody>
        </p:sp>
        <p:sp>
          <p:nvSpPr>
            <p:cNvPr id="47" name="Hexagon 46"/>
            <p:cNvSpPr/>
            <p:nvPr/>
          </p:nvSpPr>
          <p:spPr>
            <a:xfrm>
              <a:off x="7921328" y="2402552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Hexagon 47"/>
            <p:cNvSpPr/>
            <p:nvPr/>
          </p:nvSpPr>
          <p:spPr>
            <a:xfrm>
              <a:off x="7914752" y="2546131"/>
              <a:ext cx="1525583" cy="1309533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lt-LT" b="1" dirty="0" smtClean="0"/>
                <a:t>Verslumo ugdymo projektai</a:t>
              </a:r>
              <a:endParaRPr lang="lt-LT" b="1" dirty="0"/>
            </a:p>
          </p:txBody>
        </p:sp>
        <p:sp>
          <p:nvSpPr>
            <p:cNvPr id="49" name="Hexagon 48"/>
            <p:cNvSpPr/>
            <p:nvPr/>
          </p:nvSpPr>
          <p:spPr>
            <a:xfrm>
              <a:off x="8219118" y="2575342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Freeform 49"/>
            <p:cNvSpPr/>
            <p:nvPr/>
          </p:nvSpPr>
          <p:spPr>
            <a:xfrm>
              <a:off x="7958456" y="3982905"/>
              <a:ext cx="1608251" cy="1309533"/>
            </a:xfrm>
            <a:custGeom>
              <a:avLst/>
              <a:gdLst>
                <a:gd name="connsiteX0" fmla="*/ 0 w 1525583"/>
                <a:gd name="connsiteY0" fmla="*/ 654767 h 1309533"/>
                <a:gd name="connsiteX1" fmla="*/ 327383 w 1525583"/>
                <a:gd name="connsiteY1" fmla="*/ 0 h 1309533"/>
                <a:gd name="connsiteX2" fmla="*/ 1198200 w 1525583"/>
                <a:gd name="connsiteY2" fmla="*/ 0 h 1309533"/>
                <a:gd name="connsiteX3" fmla="*/ 1525583 w 1525583"/>
                <a:gd name="connsiteY3" fmla="*/ 654767 h 1309533"/>
                <a:gd name="connsiteX4" fmla="*/ 1198200 w 1525583"/>
                <a:gd name="connsiteY4" fmla="*/ 1309533 h 1309533"/>
                <a:gd name="connsiteX5" fmla="*/ 327383 w 1525583"/>
                <a:gd name="connsiteY5" fmla="*/ 1309533 h 1309533"/>
                <a:gd name="connsiteX6" fmla="*/ 0 w 1525583"/>
                <a:gd name="connsiteY6" fmla="*/ 654767 h 130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583" h="1309533">
                  <a:moveTo>
                    <a:pt x="0" y="654767"/>
                  </a:moveTo>
                  <a:lnTo>
                    <a:pt x="327383" y="0"/>
                  </a:lnTo>
                  <a:lnTo>
                    <a:pt x="1198200" y="0"/>
                  </a:lnTo>
                  <a:lnTo>
                    <a:pt x="1525583" y="654767"/>
                  </a:lnTo>
                  <a:lnTo>
                    <a:pt x="1198200" y="1309533"/>
                  </a:lnTo>
                  <a:lnTo>
                    <a:pt x="327383" y="1309533"/>
                  </a:lnTo>
                  <a:lnTo>
                    <a:pt x="0" y="6547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864B3">
                    <a:shade val="30000"/>
                    <a:satMod val="115000"/>
                  </a:srgbClr>
                </a:gs>
                <a:gs pos="50000">
                  <a:srgbClr val="3864B3">
                    <a:shade val="67500"/>
                    <a:satMod val="115000"/>
                  </a:srgbClr>
                </a:gs>
                <a:gs pos="100000">
                  <a:srgbClr val="3864B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6260" tIns="233281" rIns="236260" bIns="23328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2100" dirty="0" smtClean="0"/>
                <a:t>Skatinamosios stipendijos</a:t>
              </a:r>
              <a:endParaRPr lang="lt-LT" sz="2100" kern="1200" dirty="0"/>
            </a:p>
          </p:txBody>
        </p:sp>
        <p:sp>
          <p:nvSpPr>
            <p:cNvPr id="51" name="Hexagon 50"/>
            <p:cNvSpPr/>
            <p:nvPr/>
          </p:nvSpPr>
          <p:spPr>
            <a:xfrm>
              <a:off x="8217239" y="5138958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Hexagon 51"/>
            <p:cNvSpPr/>
            <p:nvPr/>
          </p:nvSpPr>
          <p:spPr>
            <a:xfrm>
              <a:off x="6602412" y="4708718"/>
              <a:ext cx="1614827" cy="1374639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lt-LT" b="1" dirty="0" smtClean="0"/>
                <a:t>Moksleivių profesinis orientavimas</a:t>
              </a:r>
              <a:endParaRPr lang="lt-LT" b="1" dirty="0"/>
            </a:p>
          </p:txBody>
        </p:sp>
        <p:sp>
          <p:nvSpPr>
            <p:cNvPr id="53" name="Hexagon 52"/>
            <p:cNvSpPr/>
            <p:nvPr/>
          </p:nvSpPr>
          <p:spPr>
            <a:xfrm>
              <a:off x="7934480" y="5283527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Freeform 53"/>
            <p:cNvSpPr/>
            <p:nvPr/>
          </p:nvSpPr>
          <p:spPr>
            <a:xfrm>
              <a:off x="3975853" y="4700797"/>
              <a:ext cx="1525583" cy="1309533"/>
            </a:xfrm>
            <a:custGeom>
              <a:avLst/>
              <a:gdLst>
                <a:gd name="connsiteX0" fmla="*/ 0 w 1525583"/>
                <a:gd name="connsiteY0" fmla="*/ 654767 h 1309533"/>
                <a:gd name="connsiteX1" fmla="*/ 327383 w 1525583"/>
                <a:gd name="connsiteY1" fmla="*/ 0 h 1309533"/>
                <a:gd name="connsiteX2" fmla="*/ 1198200 w 1525583"/>
                <a:gd name="connsiteY2" fmla="*/ 0 h 1309533"/>
                <a:gd name="connsiteX3" fmla="*/ 1525583 w 1525583"/>
                <a:gd name="connsiteY3" fmla="*/ 654767 h 1309533"/>
                <a:gd name="connsiteX4" fmla="*/ 1198200 w 1525583"/>
                <a:gd name="connsiteY4" fmla="*/ 1309533 h 1309533"/>
                <a:gd name="connsiteX5" fmla="*/ 327383 w 1525583"/>
                <a:gd name="connsiteY5" fmla="*/ 1309533 h 1309533"/>
                <a:gd name="connsiteX6" fmla="*/ 0 w 1525583"/>
                <a:gd name="connsiteY6" fmla="*/ 654767 h 130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583" h="1309533">
                  <a:moveTo>
                    <a:pt x="0" y="654767"/>
                  </a:moveTo>
                  <a:lnTo>
                    <a:pt x="327383" y="0"/>
                  </a:lnTo>
                  <a:lnTo>
                    <a:pt x="1198200" y="0"/>
                  </a:lnTo>
                  <a:lnTo>
                    <a:pt x="1525583" y="654767"/>
                  </a:lnTo>
                  <a:lnTo>
                    <a:pt x="1198200" y="1309533"/>
                  </a:lnTo>
                  <a:lnTo>
                    <a:pt x="327383" y="1309533"/>
                  </a:lnTo>
                  <a:lnTo>
                    <a:pt x="0" y="6547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864B3">
                    <a:shade val="30000"/>
                    <a:satMod val="115000"/>
                  </a:srgbClr>
                </a:gs>
                <a:gs pos="50000">
                  <a:srgbClr val="3864B3">
                    <a:shade val="67500"/>
                    <a:satMod val="115000"/>
                  </a:srgbClr>
                </a:gs>
                <a:gs pos="100000">
                  <a:srgbClr val="3864B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6260" tIns="233281" rIns="236260" bIns="23328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2100" kern="1200" dirty="0" smtClean="0"/>
                <a:t>Kvalifikacijos kėlimas</a:t>
              </a:r>
              <a:endParaRPr lang="lt-LT" sz="2100" kern="1200" dirty="0"/>
            </a:p>
          </p:txBody>
        </p:sp>
        <p:sp>
          <p:nvSpPr>
            <p:cNvPr id="55" name="Hexagon 54"/>
            <p:cNvSpPr/>
            <p:nvPr/>
          </p:nvSpPr>
          <p:spPr>
            <a:xfrm>
              <a:off x="4020005" y="5281052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Hexagon 55"/>
            <p:cNvSpPr/>
            <p:nvPr/>
          </p:nvSpPr>
          <p:spPr>
            <a:xfrm>
              <a:off x="2663513" y="5428591"/>
              <a:ext cx="1525583" cy="1309533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chemeClr val="lt1">
                    <a:hueOff val="0"/>
                    <a:satOff val="0"/>
                    <a:lumOff val="0"/>
                    <a:shade val="30000"/>
                    <a:satMod val="115000"/>
                  </a:schemeClr>
                </a:gs>
                <a:gs pos="50000">
                  <a:schemeClr val="lt1">
                    <a:hueOff val="0"/>
                    <a:satOff val="0"/>
                    <a:lumOff val="0"/>
                    <a:shade val="67500"/>
                    <a:satMod val="115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Hexagon 56"/>
            <p:cNvSpPr/>
            <p:nvPr/>
          </p:nvSpPr>
          <p:spPr>
            <a:xfrm>
              <a:off x="3701549" y="5446909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Freeform 57"/>
            <p:cNvSpPr/>
            <p:nvPr/>
          </p:nvSpPr>
          <p:spPr>
            <a:xfrm>
              <a:off x="9220517" y="4725552"/>
              <a:ext cx="1525583" cy="1309533"/>
            </a:xfrm>
            <a:custGeom>
              <a:avLst/>
              <a:gdLst>
                <a:gd name="connsiteX0" fmla="*/ 0 w 1525583"/>
                <a:gd name="connsiteY0" fmla="*/ 654767 h 1309533"/>
                <a:gd name="connsiteX1" fmla="*/ 327383 w 1525583"/>
                <a:gd name="connsiteY1" fmla="*/ 0 h 1309533"/>
                <a:gd name="connsiteX2" fmla="*/ 1198200 w 1525583"/>
                <a:gd name="connsiteY2" fmla="*/ 0 h 1309533"/>
                <a:gd name="connsiteX3" fmla="*/ 1525583 w 1525583"/>
                <a:gd name="connsiteY3" fmla="*/ 654767 h 1309533"/>
                <a:gd name="connsiteX4" fmla="*/ 1198200 w 1525583"/>
                <a:gd name="connsiteY4" fmla="*/ 1309533 h 1309533"/>
                <a:gd name="connsiteX5" fmla="*/ 327383 w 1525583"/>
                <a:gd name="connsiteY5" fmla="*/ 1309533 h 1309533"/>
                <a:gd name="connsiteX6" fmla="*/ 0 w 1525583"/>
                <a:gd name="connsiteY6" fmla="*/ 654767 h 130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583" h="1309533">
                  <a:moveTo>
                    <a:pt x="0" y="654767"/>
                  </a:moveTo>
                  <a:lnTo>
                    <a:pt x="327383" y="0"/>
                  </a:lnTo>
                  <a:lnTo>
                    <a:pt x="1198200" y="0"/>
                  </a:lnTo>
                  <a:lnTo>
                    <a:pt x="1525583" y="654767"/>
                  </a:lnTo>
                  <a:lnTo>
                    <a:pt x="1198200" y="1309533"/>
                  </a:lnTo>
                  <a:lnTo>
                    <a:pt x="327383" y="1309533"/>
                  </a:lnTo>
                  <a:lnTo>
                    <a:pt x="0" y="65476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864B3">
                    <a:shade val="30000"/>
                    <a:satMod val="115000"/>
                  </a:srgbClr>
                </a:gs>
                <a:gs pos="50000">
                  <a:srgbClr val="3864B3">
                    <a:shade val="67500"/>
                    <a:satMod val="115000"/>
                  </a:srgbClr>
                </a:gs>
                <a:gs pos="100000">
                  <a:srgbClr val="3864B3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6260" tIns="233281" rIns="236260" bIns="23328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2100" dirty="0" smtClean="0"/>
                <a:t>Dėstytojų stažuotės</a:t>
              </a:r>
              <a:endParaRPr lang="lt-LT" sz="2100" kern="1200" dirty="0"/>
            </a:p>
          </p:txBody>
        </p:sp>
        <p:sp>
          <p:nvSpPr>
            <p:cNvPr id="59" name="Hexagon 58"/>
            <p:cNvSpPr/>
            <p:nvPr/>
          </p:nvSpPr>
          <p:spPr>
            <a:xfrm>
              <a:off x="9523003" y="5872694"/>
              <a:ext cx="177546" cy="1534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68" name="Hexagon 67"/>
          <p:cNvSpPr/>
          <p:nvPr/>
        </p:nvSpPr>
        <p:spPr>
          <a:xfrm>
            <a:off x="10227251" y="2910458"/>
            <a:ext cx="1964749" cy="1388949"/>
          </a:xfrm>
          <a:prstGeom prst="hexagon">
            <a:avLst>
              <a:gd name="adj" fmla="val 25000"/>
              <a:gd name="vf" fmla="val 115470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lt-LT" b="1" dirty="0" smtClean="0"/>
              <a:t>Socialiniai, </a:t>
            </a:r>
            <a:r>
              <a:rPr lang="lt-LT" b="1" dirty="0" err="1" smtClean="0"/>
              <a:t>visuomeni-</a:t>
            </a:r>
            <a:r>
              <a:rPr lang="lt-LT" b="1" dirty="0" smtClean="0"/>
              <a:t> </a:t>
            </a:r>
            <a:r>
              <a:rPr lang="lt-LT" b="1" dirty="0" err="1" smtClean="0"/>
              <a:t>niai</a:t>
            </a:r>
            <a:r>
              <a:rPr lang="lt-LT" b="1" dirty="0" smtClean="0"/>
              <a:t> projektai</a:t>
            </a:r>
            <a:endParaRPr lang="lt-LT" b="1" dirty="0"/>
          </a:p>
        </p:txBody>
      </p:sp>
      <p:sp>
        <p:nvSpPr>
          <p:cNvPr id="69" name="Hexagon 68"/>
          <p:cNvSpPr/>
          <p:nvPr/>
        </p:nvSpPr>
        <p:spPr>
          <a:xfrm>
            <a:off x="5034067" y="5312602"/>
            <a:ext cx="1964749" cy="1388949"/>
          </a:xfrm>
          <a:prstGeom prst="hexagon">
            <a:avLst>
              <a:gd name="adj" fmla="val 25000"/>
              <a:gd name="vf" fmla="val 115470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lt-LT" b="1" dirty="0" smtClean="0"/>
              <a:t>Vardinių laboratorijų steigimas</a:t>
            </a:r>
            <a:endParaRPr lang="lt-LT" b="1" dirty="0"/>
          </a:p>
        </p:txBody>
      </p:sp>
      <p:sp>
        <p:nvSpPr>
          <p:cNvPr id="60" name="Hexagon 67"/>
          <p:cNvSpPr/>
          <p:nvPr/>
        </p:nvSpPr>
        <p:spPr>
          <a:xfrm>
            <a:off x="8558277" y="5340211"/>
            <a:ext cx="1964749" cy="1388949"/>
          </a:xfrm>
          <a:prstGeom prst="hexagon">
            <a:avLst>
              <a:gd name="adj" fmla="val 25000"/>
              <a:gd name="vf" fmla="val 115470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lt-LT" b="1" dirty="0" smtClean="0"/>
              <a:t>Praktikų </a:t>
            </a:r>
            <a:r>
              <a:rPr lang="lt-LT" b="1" dirty="0" err="1" smtClean="0"/>
              <a:t>mentorystės</a:t>
            </a:r>
            <a:r>
              <a:rPr lang="lt-LT" b="1" dirty="0" smtClean="0"/>
              <a:t> programa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81932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1"/>
            <a:ext cx="12192000" cy="684340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992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sz="220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88644" cy="6896617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8750168" y="1249429"/>
            <a:ext cx="13692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Kontaktai</a:t>
            </a:r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7503444" y="1971710"/>
            <a:ext cx="46885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Jaunystės g. </a:t>
            </a:r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1, Klaipėda</a:t>
            </a:r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, LT – </a:t>
            </a:r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91274, Lietuva</a:t>
            </a:r>
          </a:p>
          <a:p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Tel.: (8 46) 489 266</a:t>
            </a:r>
          </a:p>
          <a:p>
            <a:r>
              <a:rPr lang="lt-LT" sz="2200" b="1" dirty="0">
                <a:solidFill>
                  <a:srgbClr val="002060"/>
                </a:solidFill>
                <a:latin typeface="Titillium Web" panose="00000500000000000000" pitchFamily="2" charset="-70"/>
              </a:rPr>
              <a:t>Faks.: (8 46) 314 </a:t>
            </a:r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929</a:t>
            </a:r>
          </a:p>
          <a:p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  <a:p>
            <a:r>
              <a:rPr lang="lt-LT" sz="2200" b="1" dirty="0" err="1" smtClean="0">
                <a:solidFill>
                  <a:srgbClr val="002060"/>
                </a:solidFill>
                <a:latin typeface="Titillium Web" panose="00000500000000000000" pitchFamily="2" charset="-70"/>
                <a:hlinkClick r:id="rId3"/>
              </a:rPr>
              <a:t>info@kvk.lt</a:t>
            </a:r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 </a:t>
            </a:r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  <a:p>
            <a:r>
              <a:rPr lang="lt-LT" sz="2200" b="1" dirty="0" err="1" smtClean="0">
                <a:solidFill>
                  <a:srgbClr val="002060"/>
                </a:solidFill>
                <a:latin typeface="Titillium Web" panose="00000500000000000000" pitchFamily="2" charset="-70"/>
                <a:hlinkClick r:id="rId4"/>
              </a:rPr>
              <a:t>www.kvk.lt</a:t>
            </a:r>
            <a:r>
              <a:rPr lang="lt-LT" sz="2200" b="1" dirty="0" smtClean="0">
                <a:solidFill>
                  <a:srgbClr val="002060"/>
                </a:solidFill>
                <a:latin typeface="Titillium Web" panose="00000500000000000000" pitchFamily="2" charset="-70"/>
              </a:rPr>
              <a:t> </a:t>
            </a:r>
            <a:endParaRPr lang="lt-LT" sz="2200" b="1" dirty="0">
              <a:solidFill>
                <a:srgbClr val="002060"/>
              </a:solidFill>
              <a:latin typeface="Titillium Web" panose="000005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47460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</TotalTime>
  <Words>810</Words>
  <Application>Microsoft Office PowerPoint</Application>
  <PresentationFormat>Pasirinktinai</PresentationFormat>
  <Paragraphs>164</Paragraphs>
  <Slides>15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20" baseType="lpstr">
      <vt:lpstr>Arial</vt:lpstr>
      <vt:lpstr>Calibri Light</vt:lpstr>
      <vt:lpstr>Calibri</vt:lpstr>
      <vt:lpstr>Titillium Web</vt:lpstr>
      <vt:lpstr>„Office“ tema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Rūta Račaitė</dc:creator>
  <cp:lastModifiedBy>Remigijus Kinderis</cp:lastModifiedBy>
  <cp:revision>178</cp:revision>
  <dcterms:created xsi:type="dcterms:W3CDTF">2018-08-29T13:20:22Z</dcterms:created>
  <dcterms:modified xsi:type="dcterms:W3CDTF">2021-01-27T09:58:42Z</dcterms:modified>
</cp:coreProperties>
</file>