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4"/>
  </p:sldMasterIdLst>
  <p:notesMasterIdLst>
    <p:notesMasterId r:id="rId16"/>
  </p:notesMasterIdLst>
  <p:sldIdLst>
    <p:sldId id="256" r:id="rId5"/>
    <p:sldId id="258" r:id="rId6"/>
    <p:sldId id="282" r:id="rId7"/>
    <p:sldId id="293" r:id="rId8"/>
    <p:sldId id="283" r:id="rId9"/>
    <p:sldId id="285" r:id="rId10"/>
    <p:sldId id="286" r:id="rId11"/>
    <p:sldId id="299" r:id="rId12"/>
    <p:sldId id="294" r:id="rId13"/>
    <p:sldId id="296" r:id="rId14"/>
    <p:sldId id="298" r:id="rId15"/>
  </p:sldIdLst>
  <p:sldSz cx="12192000" cy="6858000"/>
  <p:notesSz cx="6858000" cy="9144000"/>
  <p:embeddedFontLst>
    <p:embeddedFont>
      <p:font typeface="Funnel Sans" pitchFamily="2" charset="0"/>
      <p:regular r:id="rId17"/>
      <p:bold r:id="rId18"/>
      <p:italic r:id="rId19"/>
      <p:boldItalic r:id="rId20"/>
    </p:embeddedFont>
    <p:embeddedFont>
      <p:font typeface="Funnel Sans Medium" pitchFamily="2" charset="0"/>
      <p:regular r:id="rId21"/>
      <p:bold r:id="rId22"/>
      <p:italic r:id="rId23"/>
      <p:boldItalic r:id="rId24"/>
    </p:embeddedFont>
    <p:embeddedFont>
      <p:font typeface="Poppins" panose="00000500000000000000" pitchFamily="2" charset="-70"/>
      <p:regular r:id="rId25"/>
      <p:bold r:id="rId26"/>
      <p:italic r:id="rId27"/>
      <p:boldItalic r:id="rId28"/>
    </p:embeddedFont>
    <p:embeddedFont>
      <p:font typeface="Poppins SemiBold" panose="00000700000000000000" pitchFamily="2" charset="-7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60"/>
  </p:normalViewPr>
  <p:slideViewPr>
    <p:cSldViewPr snapToGrid="0">
      <p:cViewPr>
        <p:scale>
          <a:sx n="100" d="100"/>
          <a:sy n="100" d="100"/>
        </p:scale>
        <p:origin x="1820" y="1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0422EE08-1576-E2A6-6C46-3B5F79ADE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B0DA8179-C250-77BE-3DB4-0D8A0AA3E2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3:notes">
            <a:extLst>
              <a:ext uri="{FF2B5EF4-FFF2-40B4-BE49-F238E27FC236}">
                <a16:creationId xmlns:a16="http://schemas.microsoft.com/office/drawing/2014/main" id="{EA70AC17-BC56-CCA4-58AC-64EFD9B150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0059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106837D7-A745-4207-0C32-0E8809CFE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8E97ECC8-697A-356A-7977-C6B65DAF86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3:notes">
            <a:extLst>
              <a:ext uri="{FF2B5EF4-FFF2-40B4-BE49-F238E27FC236}">
                <a16:creationId xmlns:a16="http://schemas.microsoft.com/office/drawing/2014/main" id="{9BDC753C-7659-F999-B74E-459434EEF1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6289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1636DE9C-3337-59B8-C81E-840A1B9EA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0E7679D0-2DEC-E9A2-377F-37AD4FD18D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3:notes">
            <a:extLst>
              <a:ext uri="{FF2B5EF4-FFF2-40B4-BE49-F238E27FC236}">
                <a16:creationId xmlns:a16="http://schemas.microsoft.com/office/drawing/2014/main" id="{6473826F-13F0-F96F-6EC8-835285A653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871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A28C3B8D-8586-B39F-670D-7CC2C4B0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9F5D6E0E-D3B9-76A1-8F3A-BB81930D50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3:notes">
            <a:extLst>
              <a:ext uri="{FF2B5EF4-FFF2-40B4-BE49-F238E27FC236}">
                <a16:creationId xmlns:a16="http://schemas.microsoft.com/office/drawing/2014/main" id="{E1C78A1F-0FC1-50E6-AAE0-19CBCE1DA3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6241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9E266ACE-B51F-AF4F-BDFE-31DA20EFA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B7D07FB2-D4A8-7102-ECDA-E02870AF45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90;p3:notes">
            <a:extLst>
              <a:ext uri="{FF2B5EF4-FFF2-40B4-BE49-F238E27FC236}">
                <a16:creationId xmlns:a16="http://schemas.microsoft.com/office/drawing/2014/main" id="{61B6E70E-CB77-A0E0-5290-309F6D27E3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9127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4409C480-9D1C-75BD-BE3B-EEFF20323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A6FFA13B-6A75-9714-831A-A989616FE4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90;p3:notes">
            <a:extLst>
              <a:ext uri="{FF2B5EF4-FFF2-40B4-BE49-F238E27FC236}">
                <a16:creationId xmlns:a16="http://schemas.microsoft.com/office/drawing/2014/main" id="{966002CD-FF2C-79E2-D7B7-4D5F47BE0F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6974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152CA5B4-B374-BD74-6250-7FBD71374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9D4C5E0C-657D-ABDA-318D-DAAD59E89A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90;p3:notes">
            <a:extLst>
              <a:ext uri="{FF2B5EF4-FFF2-40B4-BE49-F238E27FC236}">
                <a16:creationId xmlns:a16="http://schemas.microsoft.com/office/drawing/2014/main" id="{90FF6575-45DF-11BA-78FE-A16BB0106F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4104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EB5797A1-4DA4-300B-46DB-7B7616C37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A9BF5948-7E55-13F0-5652-B841FEA2E1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90;p3:notes">
            <a:extLst>
              <a:ext uri="{FF2B5EF4-FFF2-40B4-BE49-F238E27FC236}">
                <a16:creationId xmlns:a16="http://schemas.microsoft.com/office/drawing/2014/main" id="{97B2B97F-3C68-2560-1D74-B859CFE797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3925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A2AA58C8-B48D-5BDA-4448-3E5CEDF6D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DD930E6C-78B3-E3CC-2028-0DD144F7C7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90;p3:notes">
            <a:extLst>
              <a:ext uri="{FF2B5EF4-FFF2-40B4-BE49-F238E27FC236}">
                <a16:creationId xmlns:a16="http://schemas.microsoft.com/office/drawing/2014/main" id="{70BA912C-B4A7-6819-C003-6ACDD55467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3863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lt2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>
            <a:spLocks noGrp="1"/>
          </p:cNvSpPr>
          <p:nvPr>
            <p:ph type="pic" idx="2"/>
          </p:nvPr>
        </p:nvSpPr>
        <p:spPr>
          <a:xfrm>
            <a:off x="190586" y="3503141"/>
            <a:ext cx="11810827" cy="316932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chemeClr val="lt2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>
            <a:spLocks noGrp="1"/>
          </p:cNvSpPr>
          <p:nvPr>
            <p:ph type="pic" idx="2"/>
          </p:nvPr>
        </p:nvSpPr>
        <p:spPr>
          <a:xfrm>
            <a:off x="8666922" y="2530705"/>
            <a:ext cx="2304078" cy="1821808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7"/>
          <p:cNvSpPr>
            <a:spLocks noGrp="1"/>
          </p:cNvSpPr>
          <p:nvPr>
            <p:ph type="pic" idx="3"/>
          </p:nvPr>
        </p:nvSpPr>
        <p:spPr>
          <a:xfrm>
            <a:off x="6184948" y="2530705"/>
            <a:ext cx="2304078" cy="1821808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7"/>
          <p:cNvSpPr>
            <a:spLocks noGrp="1"/>
          </p:cNvSpPr>
          <p:nvPr>
            <p:ph type="pic" idx="4"/>
          </p:nvPr>
        </p:nvSpPr>
        <p:spPr>
          <a:xfrm>
            <a:off x="3702974" y="2530705"/>
            <a:ext cx="2304078" cy="1821808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7"/>
          <p:cNvSpPr>
            <a:spLocks noGrp="1"/>
          </p:cNvSpPr>
          <p:nvPr>
            <p:ph type="pic" idx="5"/>
          </p:nvPr>
        </p:nvSpPr>
        <p:spPr>
          <a:xfrm>
            <a:off x="1221000" y="2530705"/>
            <a:ext cx="2304078" cy="182180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>
            <a:spLocks noGrp="1"/>
          </p:cNvSpPr>
          <p:nvPr>
            <p:ph type="pic" idx="2"/>
          </p:nvPr>
        </p:nvSpPr>
        <p:spPr>
          <a:xfrm>
            <a:off x="-1793816" y="2555875"/>
            <a:ext cx="3301941" cy="7159625"/>
          </a:xfrm>
          <a:prstGeom prst="roundRect">
            <a:avLst>
              <a:gd name="adj" fmla="val 8260"/>
            </a:avLst>
          </a:prstGeom>
          <a:noFill/>
          <a:ln>
            <a:noFill/>
          </a:ln>
        </p:spPr>
      </p:sp>
      <p:sp>
        <p:nvSpPr>
          <p:cNvPr id="48" name="Google Shape;48;p11"/>
          <p:cNvSpPr>
            <a:spLocks noGrp="1"/>
          </p:cNvSpPr>
          <p:nvPr>
            <p:ph type="pic" idx="3"/>
          </p:nvPr>
        </p:nvSpPr>
        <p:spPr>
          <a:xfrm>
            <a:off x="4445029" y="5450307"/>
            <a:ext cx="3301941" cy="7159625"/>
          </a:xfrm>
          <a:prstGeom prst="roundRect">
            <a:avLst>
              <a:gd name="adj" fmla="val 8260"/>
            </a:avLst>
          </a:prstGeom>
          <a:noFill/>
          <a:ln>
            <a:noFill/>
          </a:ln>
        </p:spPr>
      </p:sp>
      <p:sp>
        <p:nvSpPr>
          <p:cNvPr id="49" name="Google Shape;49;p11"/>
          <p:cNvSpPr>
            <a:spLocks noGrp="1"/>
          </p:cNvSpPr>
          <p:nvPr>
            <p:ph type="pic" idx="4"/>
          </p:nvPr>
        </p:nvSpPr>
        <p:spPr>
          <a:xfrm>
            <a:off x="10684465" y="-1892534"/>
            <a:ext cx="3301941" cy="7159625"/>
          </a:xfrm>
          <a:prstGeom prst="roundRect">
            <a:avLst>
              <a:gd name="adj" fmla="val 8260"/>
            </a:avLst>
          </a:prstGeom>
          <a:noFill/>
          <a:ln>
            <a:noFill/>
          </a:ln>
        </p:spPr>
      </p:sp>
      <p:sp>
        <p:nvSpPr>
          <p:cNvPr id="50" name="Google Shape;50;p11"/>
          <p:cNvSpPr>
            <a:spLocks noGrp="1"/>
          </p:cNvSpPr>
          <p:nvPr>
            <p:ph type="pic" idx="5"/>
          </p:nvPr>
        </p:nvSpPr>
        <p:spPr>
          <a:xfrm>
            <a:off x="4445028" y="-6061542"/>
            <a:ext cx="3301941" cy="7159625"/>
          </a:xfrm>
          <a:prstGeom prst="roundRect">
            <a:avLst>
              <a:gd name="adj" fmla="val 826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Title Slide">
  <p:cSld name="15_Title Slide">
    <p:bg>
      <p:bgPr>
        <a:solidFill>
          <a:schemeClr val="lt2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>
            <a:spLocks noGrp="1"/>
          </p:cNvSpPr>
          <p:nvPr>
            <p:ph type="pic" idx="2"/>
          </p:nvPr>
        </p:nvSpPr>
        <p:spPr>
          <a:xfrm>
            <a:off x="2140114" y="1097756"/>
            <a:ext cx="1645443" cy="3552825"/>
          </a:xfrm>
          <a:prstGeom prst="roundRect">
            <a:avLst>
              <a:gd name="adj" fmla="val 8260"/>
            </a:avLst>
          </a:prstGeom>
          <a:noFill/>
          <a:ln>
            <a:noFill/>
          </a:ln>
        </p:spPr>
      </p:sp>
      <p:sp>
        <p:nvSpPr>
          <p:cNvPr id="53" name="Google Shape;53;p12"/>
          <p:cNvSpPr>
            <a:spLocks noGrp="1"/>
          </p:cNvSpPr>
          <p:nvPr>
            <p:ph type="pic" idx="3"/>
          </p:nvPr>
        </p:nvSpPr>
        <p:spPr>
          <a:xfrm>
            <a:off x="5273278" y="1097756"/>
            <a:ext cx="1645443" cy="3552825"/>
          </a:xfrm>
          <a:prstGeom prst="roundRect">
            <a:avLst>
              <a:gd name="adj" fmla="val 8260"/>
            </a:avLst>
          </a:prstGeom>
          <a:noFill/>
          <a:ln>
            <a:noFill/>
          </a:ln>
        </p:spPr>
      </p:sp>
      <p:sp>
        <p:nvSpPr>
          <p:cNvPr id="54" name="Google Shape;54;p12"/>
          <p:cNvSpPr>
            <a:spLocks noGrp="1"/>
          </p:cNvSpPr>
          <p:nvPr>
            <p:ph type="pic" idx="4"/>
          </p:nvPr>
        </p:nvSpPr>
        <p:spPr>
          <a:xfrm>
            <a:off x="8406442" y="1097756"/>
            <a:ext cx="1645443" cy="3552825"/>
          </a:xfrm>
          <a:prstGeom prst="roundRect">
            <a:avLst>
              <a:gd name="adj" fmla="val 826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Slide">
  <p:cSld name="13_Title Slide">
    <p:bg>
      <p:bgPr>
        <a:solidFill>
          <a:schemeClr val="lt2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>
            <a:spLocks noGrp="1"/>
          </p:cNvSpPr>
          <p:nvPr>
            <p:ph type="pic" idx="2"/>
          </p:nvPr>
        </p:nvSpPr>
        <p:spPr>
          <a:xfrm>
            <a:off x="1253014" y="1097756"/>
            <a:ext cx="1645443" cy="3552825"/>
          </a:xfrm>
          <a:prstGeom prst="roundRect">
            <a:avLst>
              <a:gd name="adj" fmla="val 8260"/>
            </a:avLst>
          </a:prstGeom>
          <a:noFill/>
          <a:ln>
            <a:noFill/>
          </a:ln>
        </p:spPr>
      </p:sp>
      <p:sp>
        <p:nvSpPr>
          <p:cNvPr id="57" name="Google Shape;57;p13"/>
          <p:cNvSpPr>
            <a:spLocks noGrp="1"/>
          </p:cNvSpPr>
          <p:nvPr>
            <p:ph type="pic" idx="3"/>
          </p:nvPr>
        </p:nvSpPr>
        <p:spPr>
          <a:xfrm>
            <a:off x="3933190" y="1097756"/>
            <a:ext cx="1645443" cy="3552825"/>
          </a:xfrm>
          <a:prstGeom prst="roundRect">
            <a:avLst>
              <a:gd name="adj" fmla="val 8260"/>
            </a:avLst>
          </a:prstGeom>
          <a:noFill/>
          <a:ln>
            <a:noFill/>
          </a:ln>
        </p:spPr>
      </p:sp>
      <p:sp>
        <p:nvSpPr>
          <p:cNvPr id="58" name="Google Shape;58;p13"/>
          <p:cNvSpPr>
            <a:spLocks noGrp="1"/>
          </p:cNvSpPr>
          <p:nvPr>
            <p:ph type="pic" idx="4"/>
          </p:nvPr>
        </p:nvSpPr>
        <p:spPr>
          <a:xfrm>
            <a:off x="6613366" y="1097756"/>
            <a:ext cx="1645443" cy="3552825"/>
          </a:xfrm>
          <a:prstGeom prst="roundRect">
            <a:avLst>
              <a:gd name="adj" fmla="val 8260"/>
            </a:avLst>
          </a:prstGeom>
          <a:noFill/>
          <a:ln>
            <a:noFill/>
          </a:ln>
        </p:spPr>
      </p:sp>
      <p:sp>
        <p:nvSpPr>
          <p:cNvPr id="59" name="Google Shape;59;p13"/>
          <p:cNvSpPr>
            <a:spLocks noGrp="1"/>
          </p:cNvSpPr>
          <p:nvPr>
            <p:ph type="pic" idx="5"/>
          </p:nvPr>
        </p:nvSpPr>
        <p:spPr>
          <a:xfrm>
            <a:off x="9293543" y="1097756"/>
            <a:ext cx="1645443" cy="3552825"/>
          </a:xfrm>
          <a:prstGeom prst="roundRect">
            <a:avLst>
              <a:gd name="adj" fmla="val 826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Slide">
  <p:cSld name="14_Title Slide">
    <p:bg>
      <p:bgPr>
        <a:solidFill>
          <a:schemeClr val="lt2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>
            <a:spLocks noGrp="1"/>
          </p:cNvSpPr>
          <p:nvPr>
            <p:ph type="pic" idx="2"/>
          </p:nvPr>
        </p:nvSpPr>
        <p:spPr>
          <a:xfrm>
            <a:off x="6843671" y="2072808"/>
            <a:ext cx="3301941" cy="7159625"/>
          </a:xfrm>
          <a:prstGeom prst="roundRect">
            <a:avLst>
              <a:gd name="adj" fmla="val 826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chemeClr val="lt2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/>
          <p:nvPr/>
        </p:nvSpPr>
        <p:spPr>
          <a:xfrm>
            <a:off x="0" y="0"/>
            <a:ext cx="5373757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chemeClr val="lt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>
            <a:spLocks noGrp="1"/>
          </p:cNvSpPr>
          <p:nvPr>
            <p:ph type="pic" idx="2"/>
          </p:nvPr>
        </p:nvSpPr>
        <p:spPr>
          <a:xfrm>
            <a:off x="1221000" y="2530705"/>
            <a:ext cx="3806400" cy="3799326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6"/>
          <p:cNvSpPr>
            <a:spLocks noGrp="1"/>
          </p:cNvSpPr>
          <p:nvPr>
            <p:ph type="pic" idx="3"/>
          </p:nvPr>
        </p:nvSpPr>
        <p:spPr>
          <a:xfrm>
            <a:off x="5183400" y="2530705"/>
            <a:ext cx="1825200" cy="1821808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6"/>
          <p:cNvSpPr>
            <a:spLocks noGrp="1"/>
          </p:cNvSpPr>
          <p:nvPr>
            <p:ph type="pic" idx="4"/>
          </p:nvPr>
        </p:nvSpPr>
        <p:spPr>
          <a:xfrm>
            <a:off x="5183400" y="4508223"/>
            <a:ext cx="1825200" cy="1821808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>
            <a:spLocks noGrp="1"/>
          </p:cNvSpPr>
          <p:nvPr>
            <p:ph type="pic" idx="5"/>
          </p:nvPr>
        </p:nvSpPr>
        <p:spPr>
          <a:xfrm>
            <a:off x="7164600" y="2530705"/>
            <a:ext cx="3806400" cy="37993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oppins SemiBold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" name="Google Shape;73;p17"/>
          <p:cNvSpPr txBox="1"/>
          <p:nvPr/>
        </p:nvSpPr>
        <p:spPr>
          <a:xfrm>
            <a:off x="5647675" y="3894475"/>
            <a:ext cx="6571200" cy="8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unnel Sans"/>
              <a:buNone/>
              <a:defRPr sz="44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unnel Sans"/>
              <a:buChar char="•"/>
              <a:defRPr sz="2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unnel Sans"/>
              <a:buChar char="•"/>
              <a:defRPr sz="24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unnel Sans"/>
              <a:buChar char="•"/>
              <a:defRPr sz="20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unnel Sans"/>
              <a:buChar char="•"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unnel Sans"/>
              <a:buChar char="•"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unnel Sans"/>
              <a:buChar char="•"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unnel Sans"/>
              <a:buChar char="•"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unnel Sans"/>
              <a:buChar char="•"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unnel Sans"/>
              <a:buChar char="•"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200" i="0" u="none" strike="noStrike" cap="none">
                <a:solidFill>
                  <a:srgbClr val="757575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200" i="0" u="none" strike="noStrike" cap="none">
                <a:solidFill>
                  <a:srgbClr val="757575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Font typeface="Funnel Sans"/>
              <a:buNone/>
              <a:defRPr sz="180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i="0" u="none" strike="noStrike" cap="none">
                <a:solidFill>
                  <a:srgbClr val="757575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i="0" u="none" strike="noStrike" cap="none">
                <a:solidFill>
                  <a:srgbClr val="757575"/>
                </a:solidFill>
                <a:latin typeface="Funnel Sans"/>
                <a:ea typeface="Funnel Sans"/>
                <a:cs typeface="Funnel Sans"/>
                <a:sym typeface="Funnel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i="0" u="none" strike="noStrike" cap="none">
                <a:solidFill>
                  <a:srgbClr val="757575"/>
                </a:solidFill>
                <a:latin typeface="Funnel Sans"/>
                <a:ea typeface="Funnel Sans"/>
                <a:cs typeface="Funnel Sans"/>
                <a:sym typeface="Funnel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i="0" u="none" strike="noStrike" cap="none">
                <a:solidFill>
                  <a:srgbClr val="757575"/>
                </a:solidFill>
                <a:latin typeface="Funnel Sans"/>
                <a:ea typeface="Funnel Sans"/>
                <a:cs typeface="Funnel Sans"/>
                <a:sym typeface="Funnel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i="0" u="none" strike="noStrike" cap="none">
                <a:solidFill>
                  <a:srgbClr val="757575"/>
                </a:solidFill>
                <a:latin typeface="Funnel Sans"/>
                <a:ea typeface="Funnel Sans"/>
                <a:cs typeface="Funnel Sans"/>
                <a:sym typeface="Funnel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i="0" u="none" strike="noStrike" cap="none">
                <a:solidFill>
                  <a:srgbClr val="757575"/>
                </a:solidFill>
                <a:latin typeface="Funnel Sans"/>
                <a:ea typeface="Funnel Sans"/>
                <a:cs typeface="Funnel Sans"/>
                <a:sym typeface="Funnel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i="0" u="none" strike="noStrike" cap="none">
                <a:solidFill>
                  <a:srgbClr val="757575"/>
                </a:solidFill>
                <a:latin typeface="Funnel Sans"/>
                <a:ea typeface="Funnel Sans"/>
                <a:cs typeface="Funnel Sans"/>
                <a:sym typeface="Funnel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i="0" u="none" strike="noStrike" cap="none">
                <a:solidFill>
                  <a:srgbClr val="757575"/>
                </a:solidFill>
                <a:latin typeface="Funnel Sans"/>
                <a:ea typeface="Funnel Sans"/>
                <a:cs typeface="Funnel Sans"/>
                <a:sym typeface="Funnel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i="0" u="none" strike="noStrike" cap="none">
                <a:solidFill>
                  <a:srgbClr val="757575"/>
                </a:solidFill>
                <a:latin typeface="Funnel Sans"/>
                <a:ea typeface="Funnel Sans"/>
                <a:cs typeface="Funnel Sans"/>
                <a:sym typeface="Funne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09586BC9-0E68-DF8F-77BF-0566D1537F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235" b="539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78" name="Google Shape;78;p18"/>
          <p:cNvSpPr txBox="1"/>
          <p:nvPr/>
        </p:nvSpPr>
        <p:spPr>
          <a:xfrm>
            <a:off x="340468" y="1602050"/>
            <a:ext cx="4278232" cy="3785611"/>
          </a:xfrm>
          <a:prstGeom prst="rect">
            <a:avLst/>
          </a:prstGeom>
          <a:noFill/>
          <a:ln>
            <a:noFill/>
          </a:ln>
          <a:effectLst>
            <a:outerShdw blurRad="177800" dist="50800" dir="2280000" algn="t" rotWithShape="0">
              <a:prstClr val="black">
                <a:alpha val="51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bg1"/>
                </a:solidFill>
                <a:latin typeface="Funnel Sans Medium"/>
                <a:ea typeface="Funnel Sans Medium"/>
                <a:cs typeface="Funnel Sans Medium"/>
                <a:sym typeface="Funnel Sans Medium"/>
              </a:rPr>
              <a:t>Informatikos ir biotechnologijų katedra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lt-LT" sz="3600" dirty="0">
              <a:solidFill>
                <a:schemeClr val="bg1"/>
              </a:solidFill>
              <a:latin typeface="Funnel Sans Medium"/>
              <a:ea typeface="Funnel Sans Medium"/>
              <a:cs typeface="Funnel Sans Medium"/>
              <a:sym typeface="Funnel Sans Medium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dirty="0">
                <a:solidFill>
                  <a:schemeClr val="bg1"/>
                </a:solidFill>
                <a:latin typeface="Funnel Sans Medium"/>
                <a:ea typeface="Funnel Sans Medium"/>
                <a:cs typeface="Funnel Sans Medium"/>
                <a:sym typeface="Funnel Sans Medium"/>
              </a:rPr>
              <a:t>KONKURSAS „SVEIKA IR SKANU“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3600" dirty="0">
              <a:solidFill>
                <a:schemeClr val="bg1"/>
              </a:solidFill>
              <a:latin typeface="Funnel Sans Medium"/>
              <a:ea typeface="Funnel Sans Medium"/>
              <a:cs typeface="Funnel Sans Medium"/>
              <a:sym typeface="Funnel Sans Medium"/>
            </a:endParaRPr>
          </a:p>
        </p:txBody>
      </p:sp>
      <p:pic>
        <p:nvPicPr>
          <p:cNvPr id="79" name="Google Shape;79;p18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423627" y="482600"/>
            <a:ext cx="1706631" cy="766088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8"/>
          <p:cNvSpPr txBox="1"/>
          <p:nvPr/>
        </p:nvSpPr>
        <p:spPr>
          <a:xfrm>
            <a:off x="10393325" y="6095825"/>
            <a:ext cx="127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Funnel Sans Medium"/>
                <a:ea typeface="Funnel Sans Medium"/>
                <a:cs typeface="Funnel Sans Medium"/>
                <a:sym typeface="Funnel Sans Medium"/>
              </a:rPr>
              <a:t>202</a:t>
            </a:r>
            <a:r>
              <a:rPr lang="lt-LT" sz="2400" dirty="0">
                <a:solidFill>
                  <a:schemeClr val="lt1"/>
                </a:solidFill>
                <a:latin typeface="Funnel Sans Medium"/>
                <a:ea typeface="Funnel Sans Medium"/>
                <a:cs typeface="Funnel Sans Medium"/>
                <a:sym typeface="Funnel Sans Medium"/>
              </a:rPr>
              <a:t>6</a:t>
            </a:r>
            <a:endParaRPr sz="2400" dirty="0">
              <a:latin typeface="Funnel Sans Medium"/>
              <a:ea typeface="Funnel Sans Medium"/>
              <a:cs typeface="Funnel Sans Medium"/>
              <a:sym typeface="Funnel Sans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/>
          <p:nvPr/>
        </p:nvSpPr>
        <p:spPr>
          <a:xfrm>
            <a:off x="1058456" y="777291"/>
            <a:ext cx="52839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Komandos</a:t>
            </a:r>
            <a:r>
              <a:rPr lang="en-US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pristatymas</a:t>
            </a:r>
            <a:endParaRPr lang="en-US" sz="28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cxnSp>
        <p:nvCxnSpPr>
          <p:cNvPr id="94" name="Google Shape;94;p20"/>
          <p:cNvCxnSpPr/>
          <p:nvPr/>
        </p:nvCxnSpPr>
        <p:spPr>
          <a:xfrm>
            <a:off x="1058457" y="1934817"/>
            <a:ext cx="1007508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5" name="Google Shape;95;p20"/>
          <p:cNvSpPr txBox="1"/>
          <p:nvPr/>
        </p:nvSpPr>
        <p:spPr>
          <a:xfrm>
            <a:off x="1058457" y="2372870"/>
            <a:ext cx="10075084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Komandos pavadinimas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Nariai (vardai, pavardės, mokykla)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Trumpai apie komandą – kodėl pasirinkote dalyvauti šiame konkurse?</a:t>
            </a: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0275" y="216300"/>
            <a:ext cx="407575" cy="50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31985583-F782-4B9C-2A98-218ED1CC8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>
            <a:extLst>
              <a:ext uri="{FF2B5EF4-FFF2-40B4-BE49-F238E27FC236}">
                <a16:creationId xmlns:a16="http://schemas.microsoft.com/office/drawing/2014/main" id="{CFE8AC26-5828-314B-6E56-DDFC79233D42}"/>
              </a:ext>
            </a:extLst>
          </p:cNvPr>
          <p:cNvSpPr txBox="1"/>
          <p:nvPr/>
        </p:nvSpPr>
        <p:spPr>
          <a:xfrm>
            <a:off x="1058456" y="777291"/>
            <a:ext cx="52839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Sukurto</a:t>
            </a:r>
            <a:r>
              <a:rPr lang="en-US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recepto</a:t>
            </a:r>
            <a:r>
              <a:rPr lang="en-US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pavadinimas</a:t>
            </a:r>
            <a:endParaRPr lang="en-US" sz="28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cxnSp>
        <p:nvCxnSpPr>
          <p:cNvPr id="94" name="Google Shape;94;p20">
            <a:extLst>
              <a:ext uri="{FF2B5EF4-FFF2-40B4-BE49-F238E27FC236}">
                <a16:creationId xmlns:a16="http://schemas.microsoft.com/office/drawing/2014/main" id="{93691DDF-D02C-21BC-4530-C559C3D85145}"/>
              </a:ext>
            </a:extLst>
          </p:cNvPr>
          <p:cNvCxnSpPr/>
          <p:nvPr/>
        </p:nvCxnSpPr>
        <p:spPr>
          <a:xfrm>
            <a:off x="1058457" y="1934817"/>
            <a:ext cx="1007508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5" name="Google Shape;95;p20">
            <a:extLst>
              <a:ext uri="{FF2B5EF4-FFF2-40B4-BE49-F238E27FC236}">
                <a16:creationId xmlns:a16="http://schemas.microsoft.com/office/drawing/2014/main" id="{8C81B28F-F722-E62B-BDD7-FE4ECCD79B56}"/>
              </a:ext>
            </a:extLst>
          </p:cNvPr>
          <p:cNvSpPr txBox="1"/>
          <p:nvPr/>
        </p:nvSpPr>
        <p:spPr>
          <a:xfrm>
            <a:off x="1058457" y="2372870"/>
            <a:ext cx="10075084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Originalus ir kūrybiškas patiekalo pavadinimas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Kodėl pasirinkote būtent tokį pavadinimą?</a:t>
            </a:r>
            <a:endParaRPr lang="sv-SE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sz="24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pic>
        <p:nvPicPr>
          <p:cNvPr id="97" name="Google Shape;97;p20">
            <a:extLst>
              <a:ext uri="{FF2B5EF4-FFF2-40B4-BE49-F238E27FC236}">
                <a16:creationId xmlns:a16="http://schemas.microsoft.com/office/drawing/2014/main" id="{5EB8BB04-DC95-5DE9-3A0C-1D181ED65E5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0275" y="216300"/>
            <a:ext cx="407575" cy="50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267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CA507E4B-DFDC-4F3D-7E80-699CA05A1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>
            <a:extLst>
              <a:ext uri="{FF2B5EF4-FFF2-40B4-BE49-F238E27FC236}">
                <a16:creationId xmlns:a16="http://schemas.microsoft.com/office/drawing/2014/main" id="{CAEFB060-7644-6FE4-BE4F-F2B92A5CA0EE}"/>
              </a:ext>
            </a:extLst>
          </p:cNvPr>
          <p:cNvSpPr txBox="1"/>
          <p:nvPr/>
        </p:nvSpPr>
        <p:spPr>
          <a:xfrm>
            <a:off x="1058456" y="777291"/>
            <a:ext cx="52839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Recepto idėja ir įkvėpimas</a:t>
            </a:r>
            <a:endParaRPr lang="en-US" sz="28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cxnSp>
        <p:nvCxnSpPr>
          <p:cNvPr id="94" name="Google Shape;94;p20">
            <a:extLst>
              <a:ext uri="{FF2B5EF4-FFF2-40B4-BE49-F238E27FC236}">
                <a16:creationId xmlns:a16="http://schemas.microsoft.com/office/drawing/2014/main" id="{B8B300F5-2F83-8298-B5EC-21276131699F}"/>
              </a:ext>
            </a:extLst>
          </p:cNvPr>
          <p:cNvCxnSpPr/>
          <p:nvPr/>
        </p:nvCxnSpPr>
        <p:spPr>
          <a:xfrm>
            <a:off x="1058457" y="1934817"/>
            <a:ext cx="1007508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5" name="Google Shape;95;p20">
            <a:extLst>
              <a:ext uri="{FF2B5EF4-FFF2-40B4-BE49-F238E27FC236}">
                <a16:creationId xmlns:a16="http://schemas.microsoft.com/office/drawing/2014/main" id="{54C7C6FC-D597-C401-C22A-302D0518CE8D}"/>
              </a:ext>
            </a:extLst>
          </p:cNvPr>
          <p:cNvSpPr txBox="1"/>
          <p:nvPr/>
        </p:nvSpPr>
        <p:spPr>
          <a:xfrm>
            <a:off x="1058457" y="2372870"/>
            <a:ext cx="10075084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Kodėl pasirinkote šį patiekalą?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Ar buvo naudojami kokie nors tradiciniai, regioniniai, sezoniniai produktai?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Ar šis receptas turi istoriją, įdomią kilmę?</a:t>
            </a: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pic>
        <p:nvPicPr>
          <p:cNvPr id="97" name="Google Shape;97;p20">
            <a:extLst>
              <a:ext uri="{FF2B5EF4-FFF2-40B4-BE49-F238E27FC236}">
                <a16:creationId xmlns:a16="http://schemas.microsoft.com/office/drawing/2014/main" id="{86E11334-32B0-D3B6-23E4-852713F5A86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0275" y="216300"/>
            <a:ext cx="407575" cy="50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46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13DC225F-1ABD-45C4-DD39-AF6078B3B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>
            <a:extLst>
              <a:ext uri="{FF2B5EF4-FFF2-40B4-BE49-F238E27FC236}">
                <a16:creationId xmlns:a16="http://schemas.microsoft.com/office/drawing/2014/main" id="{13035C89-D948-DCB8-E846-16AB0C8ABDED}"/>
              </a:ext>
            </a:extLst>
          </p:cNvPr>
          <p:cNvSpPr txBox="1"/>
          <p:nvPr/>
        </p:nvSpPr>
        <p:spPr>
          <a:xfrm>
            <a:off x="1058456" y="777291"/>
            <a:ext cx="770616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Sudedamosios dalys ir jų nauda sveikatai</a:t>
            </a:r>
            <a:endParaRPr lang="en-US" sz="28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cxnSp>
        <p:nvCxnSpPr>
          <p:cNvPr id="94" name="Google Shape;94;p20">
            <a:extLst>
              <a:ext uri="{FF2B5EF4-FFF2-40B4-BE49-F238E27FC236}">
                <a16:creationId xmlns:a16="http://schemas.microsoft.com/office/drawing/2014/main" id="{8DC59592-A6EE-4012-C0ED-9AE4F3C53D22}"/>
              </a:ext>
            </a:extLst>
          </p:cNvPr>
          <p:cNvCxnSpPr/>
          <p:nvPr/>
        </p:nvCxnSpPr>
        <p:spPr>
          <a:xfrm>
            <a:off x="1058457" y="1934817"/>
            <a:ext cx="1007508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5" name="Google Shape;95;p20">
            <a:extLst>
              <a:ext uri="{FF2B5EF4-FFF2-40B4-BE49-F238E27FC236}">
                <a16:creationId xmlns:a16="http://schemas.microsoft.com/office/drawing/2014/main" id="{F3107201-7037-B44C-64F8-F32AF1A2A879}"/>
              </a:ext>
            </a:extLst>
          </p:cNvPr>
          <p:cNvSpPr txBox="1"/>
          <p:nvPr/>
        </p:nvSpPr>
        <p:spPr>
          <a:xfrm>
            <a:off x="1058457" y="2372870"/>
            <a:ext cx="10075084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Išsamus ingredientų sąrašas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Pagrindinių ingredientų maistinė vertė ir nauda organizmui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Kodėl šis receptas laikomas sveikatai palankiu?</a:t>
            </a:r>
            <a:endParaRPr lang="en-GB" sz="24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pic>
        <p:nvPicPr>
          <p:cNvPr id="97" name="Google Shape;97;p20">
            <a:extLst>
              <a:ext uri="{FF2B5EF4-FFF2-40B4-BE49-F238E27FC236}">
                <a16:creationId xmlns:a16="http://schemas.microsoft.com/office/drawing/2014/main" id="{BFB9011F-7C00-3D79-2A9A-3536160EF35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0275" y="216300"/>
            <a:ext cx="407575" cy="50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4640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09ABBA97-BD62-59B9-6513-8EA9D1959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>
            <a:extLst>
              <a:ext uri="{FF2B5EF4-FFF2-40B4-BE49-F238E27FC236}">
                <a16:creationId xmlns:a16="http://schemas.microsoft.com/office/drawing/2014/main" id="{CB9BB1D5-20C8-7F2D-7F63-E45C2BD21E72}"/>
              </a:ext>
            </a:extLst>
          </p:cNvPr>
          <p:cNvSpPr txBox="1"/>
          <p:nvPr/>
        </p:nvSpPr>
        <p:spPr>
          <a:xfrm>
            <a:off x="1058456" y="777291"/>
            <a:ext cx="766644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Gaminimo </a:t>
            </a:r>
            <a:r>
              <a:rPr lang="en-US" sz="2800" dirty="0" err="1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eiga</a:t>
            </a:r>
            <a:endParaRPr lang="en-US" sz="28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cxnSp>
        <p:nvCxnSpPr>
          <p:cNvPr id="94" name="Google Shape;94;p20">
            <a:extLst>
              <a:ext uri="{FF2B5EF4-FFF2-40B4-BE49-F238E27FC236}">
                <a16:creationId xmlns:a16="http://schemas.microsoft.com/office/drawing/2014/main" id="{21B5DD7E-A6DE-0A64-6F3E-B29F513E0718}"/>
              </a:ext>
            </a:extLst>
          </p:cNvPr>
          <p:cNvCxnSpPr/>
          <p:nvPr/>
        </p:nvCxnSpPr>
        <p:spPr>
          <a:xfrm>
            <a:off x="1058457" y="1934817"/>
            <a:ext cx="1007508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5" name="Google Shape;95;p20">
            <a:extLst>
              <a:ext uri="{FF2B5EF4-FFF2-40B4-BE49-F238E27FC236}">
                <a16:creationId xmlns:a16="http://schemas.microsoft.com/office/drawing/2014/main" id="{9AF34654-D42C-C99D-4CC5-813D908C9E80}"/>
              </a:ext>
            </a:extLst>
          </p:cNvPr>
          <p:cNvSpPr txBox="1"/>
          <p:nvPr/>
        </p:nvSpPr>
        <p:spPr>
          <a:xfrm>
            <a:off x="1058457" y="2372870"/>
            <a:ext cx="10075084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 panose="020B0604020202020204" charset="0"/>
                <a:ea typeface="Funnel Sans"/>
                <a:cs typeface="Funnel Sans"/>
                <a:sym typeface="Funnel Sans"/>
              </a:rPr>
              <a:t>🔹 Aiškiai ir suprantamai aprašyti gaminimo žingsniai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 panose="020B0604020202020204" charset="0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 panose="020B0604020202020204" charset="0"/>
                <a:ea typeface="Funnel Sans"/>
                <a:cs typeface="Funnel Sans"/>
                <a:sym typeface="Funnel Sans"/>
              </a:rPr>
              <a:t>🔹 Jei yra, pateikite nuotraukas ar trumpą vaizdo įrašą iš gaminimo proceso</a:t>
            </a: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pic>
        <p:nvPicPr>
          <p:cNvPr id="97" name="Google Shape;97;p20">
            <a:extLst>
              <a:ext uri="{FF2B5EF4-FFF2-40B4-BE49-F238E27FC236}">
                <a16:creationId xmlns:a16="http://schemas.microsoft.com/office/drawing/2014/main" id="{70C188A9-5D82-E916-FCE0-47B7D31A7F4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0275" y="216300"/>
            <a:ext cx="407575" cy="50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7292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796AFA16-8070-7F3A-DFF4-49B19118B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>
            <a:extLst>
              <a:ext uri="{FF2B5EF4-FFF2-40B4-BE49-F238E27FC236}">
                <a16:creationId xmlns:a16="http://schemas.microsoft.com/office/drawing/2014/main" id="{1941FC0E-FDD5-1A12-689E-16920C8D2010}"/>
              </a:ext>
            </a:extLst>
          </p:cNvPr>
          <p:cNvSpPr txBox="1"/>
          <p:nvPr/>
        </p:nvSpPr>
        <p:spPr>
          <a:xfrm>
            <a:off x="1058456" y="777291"/>
            <a:ext cx="766644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Patiekimo </a:t>
            </a:r>
            <a:r>
              <a:rPr lang="en-US" sz="2800" dirty="0" err="1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būdas</a:t>
            </a:r>
            <a:r>
              <a:rPr lang="en-US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ir</a:t>
            </a:r>
            <a:r>
              <a:rPr lang="en-US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estetika</a:t>
            </a:r>
            <a:endParaRPr lang="en-US" sz="28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cxnSp>
        <p:nvCxnSpPr>
          <p:cNvPr id="94" name="Google Shape;94;p20">
            <a:extLst>
              <a:ext uri="{FF2B5EF4-FFF2-40B4-BE49-F238E27FC236}">
                <a16:creationId xmlns:a16="http://schemas.microsoft.com/office/drawing/2014/main" id="{BF8323C3-961E-069F-902C-3DE86A9FF092}"/>
              </a:ext>
            </a:extLst>
          </p:cNvPr>
          <p:cNvCxnSpPr/>
          <p:nvPr/>
        </p:nvCxnSpPr>
        <p:spPr>
          <a:xfrm>
            <a:off x="1058457" y="1934817"/>
            <a:ext cx="1007508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5" name="Google Shape;95;p20">
            <a:extLst>
              <a:ext uri="{FF2B5EF4-FFF2-40B4-BE49-F238E27FC236}">
                <a16:creationId xmlns:a16="http://schemas.microsoft.com/office/drawing/2014/main" id="{916A4794-0862-06A5-C2D3-58E4BC94ED29}"/>
              </a:ext>
            </a:extLst>
          </p:cNvPr>
          <p:cNvSpPr txBox="1"/>
          <p:nvPr/>
        </p:nvSpPr>
        <p:spPr>
          <a:xfrm>
            <a:off x="1058458" y="2049020"/>
            <a:ext cx="10075084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Kaip rekomenduojama patiekti patiekalą?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Ar naudojamos specialios dekoracijos, indai?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Ar patiekalo spalvos, tekstūros dera tarpusavyje?</a:t>
            </a: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pic>
        <p:nvPicPr>
          <p:cNvPr id="97" name="Google Shape;97;p20">
            <a:extLst>
              <a:ext uri="{FF2B5EF4-FFF2-40B4-BE49-F238E27FC236}">
                <a16:creationId xmlns:a16="http://schemas.microsoft.com/office/drawing/2014/main" id="{22282DE5-27FE-C140-2268-0C150249130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0275" y="216300"/>
            <a:ext cx="407575" cy="50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6946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D61B4FCF-5611-9F48-2D98-775C7DC5C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>
            <a:extLst>
              <a:ext uri="{FF2B5EF4-FFF2-40B4-BE49-F238E27FC236}">
                <a16:creationId xmlns:a16="http://schemas.microsoft.com/office/drawing/2014/main" id="{8656F1CB-2740-CF3D-FD20-8D4EBC124ABC}"/>
              </a:ext>
            </a:extLst>
          </p:cNvPr>
          <p:cNvSpPr txBox="1"/>
          <p:nvPr/>
        </p:nvSpPr>
        <p:spPr>
          <a:xfrm>
            <a:off x="1058456" y="777291"/>
            <a:ext cx="766644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Skonio savybės ir įspūdžiai</a:t>
            </a:r>
            <a:endParaRPr lang="en-US" sz="28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cxnSp>
        <p:nvCxnSpPr>
          <p:cNvPr id="94" name="Google Shape;94;p20">
            <a:extLst>
              <a:ext uri="{FF2B5EF4-FFF2-40B4-BE49-F238E27FC236}">
                <a16:creationId xmlns:a16="http://schemas.microsoft.com/office/drawing/2014/main" id="{469A4D19-0FD8-48C2-4D79-D2CC801AEC66}"/>
              </a:ext>
            </a:extLst>
          </p:cNvPr>
          <p:cNvCxnSpPr/>
          <p:nvPr/>
        </p:nvCxnSpPr>
        <p:spPr>
          <a:xfrm>
            <a:off x="1058457" y="1934817"/>
            <a:ext cx="1007508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5" name="Google Shape;95;p20">
            <a:extLst>
              <a:ext uri="{FF2B5EF4-FFF2-40B4-BE49-F238E27FC236}">
                <a16:creationId xmlns:a16="http://schemas.microsoft.com/office/drawing/2014/main" id="{4F9BF37B-292B-B0F3-52E2-15E81B64C9A0}"/>
              </a:ext>
            </a:extLst>
          </p:cNvPr>
          <p:cNvSpPr txBox="1"/>
          <p:nvPr/>
        </p:nvSpPr>
        <p:spPr>
          <a:xfrm>
            <a:off x="1058458" y="2049020"/>
            <a:ext cx="1007508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 panose="020B0604020202020204" charset="0"/>
                <a:ea typeface="Funnel Sans"/>
                <a:cs typeface="Funnel Sans"/>
                <a:sym typeface="Funnel Sans"/>
              </a:rPr>
              <a:t>🔹 Kokie skoniai dominuoja (saldu, rūgštu, sūru, kartu)?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 panose="020B0604020202020204" charset="0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 panose="020B0604020202020204" charset="0"/>
                <a:ea typeface="Funnel Sans"/>
                <a:cs typeface="Funnel Sans"/>
                <a:sym typeface="Funnel Sans"/>
              </a:rPr>
              <a:t>🔹 Kaip ingredientai tarpusavyje dera?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 panose="020B0604020202020204" charset="0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 panose="020B0604020202020204" charset="0"/>
                <a:ea typeface="Funnel Sans"/>
                <a:cs typeface="Funnel Sans"/>
                <a:sym typeface="Funnel Sans"/>
              </a:rPr>
              <a:t>🔹 Ar šį patiekalą mėgtų skirtingo amžiaus žmonės?</a:t>
            </a: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pic>
        <p:nvPicPr>
          <p:cNvPr id="97" name="Google Shape;97;p20">
            <a:extLst>
              <a:ext uri="{FF2B5EF4-FFF2-40B4-BE49-F238E27FC236}">
                <a16:creationId xmlns:a16="http://schemas.microsoft.com/office/drawing/2014/main" id="{7FA3FBC5-3768-C561-AA14-06011320EFC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0275" y="216300"/>
            <a:ext cx="407575" cy="50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2341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6F0A702A-A5AF-E0D5-72EF-BECFBAF01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>
            <a:extLst>
              <a:ext uri="{FF2B5EF4-FFF2-40B4-BE49-F238E27FC236}">
                <a16:creationId xmlns:a16="http://schemas.microsoft.com/office/drawing/2014/main" id="{9677371D-E5AC-EF80-A7D2-E32ACBF2DB57}"/>
              </a:ext>
            </a:extLst>
          </p:cNvPr>
          <p:cNvSpPr txBox="1"/>
          <p:nvPr/>
        </p:nvSpPr>
        <p:spPr>
          <a:xfrm>
            <a:off x="1058456" y="777291"/>
            <a:ext cx="766644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Ekologiškumas ir tvarumas</a:t>
            </a:r>
            <a:endParaRPr lang="en-US" sz="28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cxnSp>
        <p:nvCxnSpPr>
          <p:cNvPr id="94" name="Google Shape;94;p20">
            <a:extLst>
              <a:ext uri="{FF2B5EF4-FFF2-40B4-BE49-F238E27FC236}">
                <a16:creationId xmlns:a16="http://schemas.microsoft.com/office/drawing/2014/main" id="{7CC5B5E4-F847-9D84-6260-38DDEDAA84BF}"/>
              </a:ext>
            </a:extLst>
          </p:cNvPr>
          <p:cNvCxnSpPr/>
          <p:nvPr/>
        </p:nvCxnSpPr>
        <p:spPr>
          <a:xfrm>
            <a:off x="1058457" y="1934817"/>
            <a:ext cx="1007508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5" name="Google Shape;95;p20">
            <a:extLst>
              <a:ext uri="{FF2B5EF4-FFF2-40B4-BE49-F238E27FC236}">
                <a16:creationId xmlns:a16="http://schemas.microsoft.com/office/drawing/2014/main" id="{36D936DB-3C33-7F50-636D-444411EF5502}"/>
              </a:ext>
            </a:extLst>
          </p:cNvPr>
          <p:cNvSpPr txBox="1"/>
          <p:nvPr/>
        </p:nvSpPr>
        <p:spPr>
          <a:xfrm>
            <a:off x="1058458" y="2049020"/>
            <a:ext cx="10075084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Ar buvo naudojami sezoniniai, ekologiški produktai?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Kaip siekėte sumažinti maisto švaistymą?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Ar yra galimybė receptą pritaikyti </a:t>
            </a:r>
            <a:r>
              <a:rPr lang="lt-LT" sz="2400" dirty="0" err="1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veganams</a:t>
            </a: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, vegetarams, žmonėms su alergijomis?</a:t>
            </a:r>
            <a:endParaRPr lang="lt-LT" sz="20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pic>
        <p:nvPicPr>
          <p:cNvPr id="97" name="Google Shape;97;p20">
            <a:extLst>
              <a:ext uri="{FF2B5EF4-FFF2-40B4-BE49-F238E27FC236}">
                <a16:creationId xmlns:a16="http://schemas.microsoft.com/office/drawing/2014/main" id="{9AD60B2B-0339-86D0-E66F-FEFCD3DEEB4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0275" y="216300"/>
            <a:ext cx="407575" cy="50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4916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960755A4-817F-D9B5-0DBE-425A61E90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>
            <a:extLst>
              <a:ext uri="{FF2B5EF4-FFF2-40B4-BE49-F238E27FC236}">
                <a16:creationId xmlns:a16="http://schemas.microsoft.com/office/drawing/2014/main" id="{787DBE59-038F-4203-FA66-500B42EC274D}"/>
              </a:ext>
            </a:extLst>
          </p:cNvPr>
          <p:cNvSpPr txBox="1"/>
          <p:nvPr/>
        </p:nvSpPr>
        <p:spPr>
          <a:xfrm>
            <a:off x="1058456" y="777291"/>
            <a:ext cx="766644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Išvados ir galimi patobulinimai</a:t>
            </a:r>
            <a:endParaRPr lang="en-US" sz="28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cxnSp>
        <p:nvCxnSpPr>
          <p:cNvPr id="94" name="Google Shape;94;p20">
            <a:extLst>
              <a:ext uri="{FF2B5EF4-FFF2-40B4-BE49-F238E27FC236}">
                <a16:creationId xmlns:a16="http://schemas.microsoft.com/office/drawing/2014/main" id="{B399FBC6-C96E-A440-C0B0-DDE4D94F7967}"/>
              </a:ext>
            </a:extLst>
          </p:cNvPr>
          <p:cNvCxnSpPr/>
          <p:nvPr/>
        </p:nvCxnSpPr>
        <p:spPr>
          <a:xfrm>
            <a:off x="1058457" y="1934817"/>
            <a:ext cx="1007508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5" name="Google Shape;95;p20">
            <a:extLst>
              <a:ext uri="{FF2B5EF4-FFF2-40B4-BE49-F238E27FC236}">
                <a16:creationId xmlns:a16="http://schemas.microsoft.com/office/drawing/2014/main" id="{6E86853A-D8FB-6CBA-5B3B-B59A4C2B38F0}"/>
              </a:ext>
            </a:extLst>
          </p:cNvPr>
          <p:cNvSpPr txBox="1"/>
          <p:nvPr/>
        </p:nvSpPr>
        <p:spPr>
          <a:xfrm>
            <a:off x="1058458" y="2049020"/>
            <a:ext cx="10075084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Ką išmokote kurdami šį receptą?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Ar keistumėte ką nors, jei gamintumėte dar kartą?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4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🔹 Ar matote galimybę šį produktą gaminti didesniu mastu, pardavinėti?</a:t>
            </a: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pic>
        <p:nvPicPr>
          <p:cNvPr id="97" name="Google Shape;97;p20">
            <a:extLst>
              <a:ext uri="{FF2B5EF4-FFF2-40B4-BE49-F238E27FC236}">
                <a16:creationId xmlns:a16="http://schemas.microsoft.com/office/drawing/2014/main" id="{B764B67E-86C8-9EE4-55AE-F4B2CD2EABF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0275" y="216300"/>
            <a:ext cx="407575" cy="50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0315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D273A378-DD31-9A4A-4581-E9E5A8FF0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>
            <a:extLst>
              <a:ext uri="{FF2B5EF4-FFF2-40B4-BE49-F238E27FC236}">
                <a16:creationId xmlns:a16="http://schemas.microsoft.com/office/drawing/2014/main" id="{E3EF4646-D284-46AD-C54C-40BEB383CB6A}"/>
              </a:ext>
            </a:extLst>
          </p:cNvPr>
          <p:cNvSpPr txBox="1"/>
          <p:nvPr/>
        </p:nvSpPr>
        <p:spPr>
          <a:xfrm>
            <a:off x="1058456" y="777291"/>
            <a:ext cx="766644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dirty="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rPr>
              <a:t>Komisijos klausimai </a:t>
            </a:r>
          </a:p>
        </p:txBody>
      </p:sp>
      <p:cxnSp>
        <p:nvCxnSpPr>
          <p:cNvPr id="94" name="Google Shape;94;p20">
            <a:extLst>
              <a:ext uri="{FF2B5EF4-FFF2-40B4-BE49-F238E27FC236}">
                <a16:creationId xmlns:a16="http://schemas.microsoft.com/office/drawing/2014/main" id="{F2405C4E-7723-3D1B-C2FB-109DA4DFD4C9}"/>
              </a:ext>
            </a:extLst>
          </p:cNvPr>
          <p:cNvCxnSpPr/>
          <p:nvPr/>
        </p:nvCxnSpPr>
        <p:spPr>
          <a:xfrm>
            <a:off x="1058457" y="1934817"/>
            <a:ext cx="1007508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5" name="Google Shape;95;p20">
            <a:extLst>
              <a:ext uri="{FF2B5EF4-FFF2-40B4-BE49-F238E27FC236}">
                <a16:creationId xmlns:a16="http://schemas.microsoft.com/office/drawing/2014/main" id="{33DCC46C-3ED2-8191-CC76-4332651A267D}"/>
              </a:ext>
            </a:extLst>
          </p:cNvPr>
          <p:cNvSpPr txBox="1"/>
          <p:nvPr/>
        </p:nvSpPr>
        <p:spPr>
          <a:xfrm>
            <a:off x="1058458" y="2103317"/>
            <a:ext cx="10075084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lt-LT" sz="2800" dirty="0">
              <a:solidFill>
                <a:schemeClr val="tx1"/>
              </a:solidFill>
              <a:latin typeface="Funnel Sans" panose="020B0604020202020204" charset="0"/>
              <a:ea typeface="Funnel Sans"/>
              <a:cs typeface="Funnel Sans"/>
              <a:sym typeface="Funnel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dirty="0">
                <a:solidFill>
                  <a:schemeClr val="tx1"/>
                </a:solidFill>
                <a:latin typeface="Funnel Sans" panose="020B0604020202020204" charset="0"/>
                <a:ea typeface="Funnel Sans"/>
                <a:cs typeface="Funnel Sans"/>
                <a:sym typeface="Funnel Sans"/>
              </a:rPr>
              <a:t>🔹 Kviečiame komisiją užduoti klausimus! 😊</a:t>
            </a: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 sz="1200" dirty="0">
              <a:solidFill>
                <a:schemeClr val="dk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pic>
        <p:nvPicPr>
          <p:cNvPr id="97" name="Google Shape;97;p20">
            <a:extLst>
              <a:ext uri="{FF2B5EF4-FFF2-40B4-BE49-F238E27FC236}">
                <a16:creationId xmlns:a16="http://schemas.microsoft.com/office/drawing/2014/main" id="{83C315B3-A4C9-E4B1-5FFA-2E5C012BB72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0275" y="216300"/>
            <a:ext cx="407575" cy="50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9969100"/>
      </p:ext>
    </p:extLst>
  </p:cSld>
  <p:clrMapOvr>
    <a:masterClrMapping/>
  </p:clrMapOvr>
</p:sld>
</file>

<file path=ppt/theme/theme1.xml><?xml version="1.0" encoding="utf-8"?>
<a:theme xmlns:a="http://schemas.openxmlformats.org/drawingml/2006/main" name="KVK">
  <a:themeElements>
    <a:clrScheme name="S1mple">
      <a:dk1>
        <a:srgbClr val="001E4C"/>
      </a:dk1>
      <a:lt1>
        <a:srgbClr val="FFFFFF"/>
      </a:lt1>
      <a:dk2>
        <a:srgbClr val="111111"/>
      </a:dk2>
      <a:lt2>
        <a:srgbClr val="EBEFF8"/>
      </a:lt2>
      <a:accent1>
        <a:srgbClr val="7746C8"/>
      </a:accent1>
      <a:accent2>
        <a:srgbClr val="0B93B7"/>
      </a:accent2>
      <a:accent3>
        <a:srgbClr val="B7CDC2"/>
      </a:accent3>
      <a:accent4>
        <a:srgbClr val="99D6EA"/>
      </a:accent4>
      <a:accent5>
        <a:srgbClr val="0062C8"/>
      </a:accent5>
      <a:accent6>
        <a:srgbClr val="001E4C"/>
      </a:accent6>
      <a:hlink>
        <a:srgbClr val="7746C8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5BF2E2AA757BF342ABBD59F3A31EAF0B" ma:contentTypeVersion="20" ma:contentTypeDescription="Kurkite naują dokumentą." ma:contentTypeScope="" ma:versionID="3e6e51c22dc14c738e7aef26c3af960c">
  <xsd:schema xmlns:xsd="http://www.w3.org/2001/XMLSchema" xmlns:xs="http://www.w3.org/2001/XMLSchema" xmlns:p="http://schemas.microsoft.com/office/2006/metadata/properties" xmlns:ns2="5fbcb152-6f3c-4a12-a81d-eb51bc043216" xmlns:ns3="22dd781d-5cb0-4496-a6af-01e509c44c6a" targetNamespace="http://schemas.microsoft.com/office/2006/metadata/properties" ma:root="true" ma:fieldsID="d9f433463b3d6d997edc8c27f54f3851" ns2:_="" ns3:_="">
    <xsd:import namespace="5fbcb152-6f3c-4a12-a81d-eb51bc043216"/>
    <xsd:import namespace="22dd781d-5cb0-4496-a6af-01e509c44c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bcb152-6f3c-4a12-a81d-eb51bc0432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Vaizdų žymės" ma:readOnly="false" ma:fieldId="{5cf76f15-5ced-4ddc-b409-7134ff3c332f}" ma:taxonomyMulti="true" ma:sspId="ae1509fa-75ef-4c33-8faa-3de425e64a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2" nillable="true" ma:displayName="Atsijungimo būsena" ma:internalName="Atsijungimo_x0020_b_x016b_sena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dd781d-5cb0-4496-a6af-01e509c44c6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59ee6f3-8867-4b3a-bc33-205706d686d0}" ma:internalName="TaxCatchAll" ma:showField="CatchAllData" ma:web="22dd781d-5cb0-4496-a6af-01e509c44c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Bendrinama s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Bendrinta su išsamia informacija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dd781d-5cb0-4496-a6af-01e509c44c6a" xsi:nil="true"/>
    <lcf76f155ced4ddcb4097134ff3c332f xmlns="5fbcb152-6f3c-4a12-a81d-eb51bc043216">
      <Terms xmlns="http://schemas.microsoft.com/office/infopath/2007/PartnerControls"/>
    </lcf76f155ced4ddcb4097134ff3c332f>
    <_Flow_SignoffStatus xmlns="5fbcb152-6f3c-4a12-a81d-eb51bc04321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7DBDBA-A42A-44BB-9EB0-A63C91E665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bcb152-6f3c-4a12-a81d-eb51bc043216"/>
    <ds:schemaRef ds:uri="22dd781d-5cb0-4496-a6af-01e509c44c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A5B204-0847-490F-998E-95B06F83506C}">
  <ds:schemaRefs>
    <ds:schemaRef ds:uri="http://schemas.microsoft.com/office/2006/metadata/properties"/>
    <ds:schemaRef ds:uri="http://schemas.microsoft.com/office/infopath/2007/PartnerControls"/>
    <ds:schemaRef ds:uri="22dd781d-5cb0-4496-a6af-01e509c44c6a"/>
    <ds:schemaRef ds:uri="5fbcb152-6f3c-4a12-a81d-eb51bc043216"/>
  </ds:schemaRefs>
</ds:datastoreItem>
</file>

<file path=customXml/itemProps3.xml><?xml version="1.0" encoding="utf-8"?>
<ds:datastoreItem xmlns:ds="http://schemas.openxmlformats.org/officeDocument/2006/customXml" ds:itemID="{10C1259E-9F22-44CE-B78C-E334E0445A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269</Words>
  <Application>Microsoft Office PowerPoint</Application>
  <PresentationFormat>Plačiaekranė</PresentationFormat>
  <Paragraphs>67</Paragraphs>
  <Slides>11</Slides>
  <Notes>11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9" baseType="lpstr">
      <vt:lpstr>Wingdings</vt:lpstr>
      <vt:lpstr>Arial</vt:lpstr>
      <vt:lpstr>Funnel Sans Medium</vt:lpstr>
      <vt:lpstr>Aptos</vt:lpstr>
      <vt:lpstr>Funnel Sans</vt:lpstr>
      <vt:lpstr>Poppins SemiBold</vt:lpstr>
      <vt:lpstr>Poppins</vt:lpstr>
      <vt:lpstr>KVK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Ežerskienė Sigutė</dc:creator>
  <cp:lastModifiedBy>Milda Jurkutė</cp:lastModifiedBy>
  <cp:revision>26</cp:revision>
  <dcterms:modified xsi:type="dcterms:W3CDTF">2026-04-14T08:37:36Z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0x0101005BF2E2AA757BF342ABBD59F3A31EAF0B</vt:lpwstr>
  </property>
  <property fmtid="{D5CDD505-2E9C-101B-9397-08002B2CF9AE}" pid="3" name="MediaServiceImageTags">
    <vt:lpwstr/>
  </property>
</Properties>
</file>